
<file path=[Content_Types].xml><?xml version="1.0" encoding="utf-8"?>
<Types xmlns="http://schemas.openxmlformats.org/package/2006/content-types">
  <Default Extension="bin" ContentType="image/unknown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4"/>
  </p:sldMasterIdLst>
  <p:notesMasterIdLst>
    <p:notesMasterId r:id="rId30"/>
  </p:notesMasterIdLst>
  <p:sldIdLst>
    <p:sldId id="370" r:id="rId5"/>
    <p:sldId id="347" r:id="rId6"/>
    <p:sldId id="349" r:id="rId7"/>
    <p:sldId id="357" r:id="rId8"/>
    <p:sldId id="348" r:id="rId9"/>
    <p:sldId id="350" r:id="rId10"/>
    <p:sldId id="351" r:id="rId11"/>
    <p:sldId id="352" r:id="rId12"/>
    <p:sldId id="353" r:id="rId13"/>
    <p:sldId id="371" r:id="rId14"/>
    <p:sldId id="354" r:id="rId15"/>
    <p:sldId id="355" r:id="rId16"/>
    <p:sldId id="356" r:id="rId17"/>
    <p:sldId id="365" r:id="rId18"/>
    <p:sldId id="358" r:id="rId19"/>
    <p:sldId id="369" r:id="rId20"/>
    <p:sldId id="374" r:id="rId21"/>
    <p:sldId id="373" r:id="rId22"/>
    <p:sldId id="359" r:id="rId23"/>
    <p:sldId id="360" r:id="rId24"/>
    <p:sldId id="364" r:id="rId25"/>
    <p:sldId id="362" r:id="rId26"/>
    <p:sldId id="363" r:id="rId27"/>
    <p:sldId id="372" r:id="rId28"/>
    <p:sldId id="368" r:id="rId29"/>
  </p:sldIdLst>
  <p:sldSz cx="7556500" cy="10693400"/>
  <p:notesSz cx="6797675" cy="9926638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lessandra venezia" initials="av" lastIdx="2" clrIdx="0">
    <p:extLst>
      <p:ext uri="{19B8F6BF-5375-455C-9EA6-DF929625EA0E}">
        <p15:presenceInfo xmlns:p15="http://schemas.microsoft.com/office/powerpoint/2012/main" userId="f5aaa2edbd6e350c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ECC7"/>
    <a:srgbClr val="0066CC"/>
    <a:srgbClr val="00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1"/>
    <p:restoredTop sz="94484" autoAdjust="0"/>
  </p:normalViewPr>
  <p:slideViewPr>
    <p:cSldViewPr>
      <p:cViewPr varScale="1">
        <p:scale>
          <a:sx n="72" d="100"/>
          <a:sy n="72" d="100"/>
        </p:scale>
        <p:origin x="3084" y="8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commentAuthors" Target="comment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F90D5CB-856D-47FD-933C-46A3F3788518}" type="datetimeFigureOut">
              <a:rPr lang="it-IT" smtClean="0"/>
              <a:t>09/02/2026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2214563" y="1241425"/>
            <a:ext cx="236855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79450" y="4776788"/>
            <a:ext cx="5438775" cy="39084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82DD87-CD37-4D71-8D19-4F1EB26A434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892587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82DD87-CD37-4D71-8D19-4F1EB26A434D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361024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2E9D73-AF22-D56B-9EA4-3154D13C30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795A4435-DCD2-E7B2-8B9C-C70A9D260A9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B82B6E6D-895D-F787-3D52-3D8FDCD7E40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74C6D7CF-97A8-D5C6-8F23-E5BEB048FF0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82DD87-CD37-4D71-8D19-4F1EB26A434D}" type="slidenum">
              <a:rPr lang="it-IT" smtClean="0"/>
              <a:t>10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2673523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82DD87-CD37-4D71-8D19-4F1EB26A434D}" type="slidenum">
              <a:rPr lang="it-IT" smtClean="0"/>
              <a:t>11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930443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82DD87-CD37-4D71-8D19-4F1EB26A434D}" type="slidenum">
              <a:rPr lang="it-IT" smtClean="0"/>
              <a:t>12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8623426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82DD87-CD37-4D71-8D19-4F1EB26A434D}" type="slidenum">
              <a:rPr lang="it-IT" smtClean="0"/>
              <a:t>13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677359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82DD87-CD37-4D71-8D19-4F1EB26A434D}" type="slidenum">
              <a:rPr lang="it-IT" smtClean="0"/>
              <a:t>15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6048006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246748-D6EB-E21F-4580-256622BCFF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F5572D18-DDB6-5BCF-029D-66AFBCC1B1C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118E340D-653C-2C7D-302D-EA3D9846CA5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6F21269F-9081-2FFB-79EE-209571C8E96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82DD87-CD37-4D71-8D19-4F1EB26A434D}" type="slidenum">
              <a:rPr lang="it-IT" smtClean="0"/>
              <a:t>16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4638222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55E850-DD6F-E7DE-EE91-4FD426388F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28A2BED4-7A16-FCA6-7862-FF8A1AAE164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0C2F6B29-5213-EE3C-2EED-1923F4EF12D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1053E33C-A87C-22E2-D185-DA85EF70F36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82DD87-CD37-4D71-8D19-4F1EB26A434D}" type="slidenum">
              <a:rPr lang="it-IT" smtClean="0"/>
              <a:t>17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0247123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CC3C78-D170-4113-02C8-E8B1EC8A11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3CDED301-CA15-3FE3-9FB6-C7E7FE0F296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ABAA27DA-1D9A-E6ED-96C2-E612D2B25A4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0A72928A-88F1-9324-0429-E86199DD2A7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82DD87-CD37-4D71-8D19-4F1EB26A434D}" type="slidenum">
              <a:rPr lang="it-IT" smtClean="0"/>
              <a:t>18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8039005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82DD87-CD37-4D71-8D19-4F1EB26A434D}" type="slidenum">
              <a:rPr lang="it-IT" smtClean="0"/>
              <a:t>19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8371723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82DD87-CD37-4D71-8D19-4F1EB26A434D}" type="slidenum">
              <a:rPr lang="it-IT" smtClean="0"/>
              <a:t>20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489124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82DD87-CD37-4D71-8D19-4F1EB26A434D}" type="slidenum">
              <a:rPr lang="it-IT" smtClean="0"/>
              <a:t>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8172920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82DD87-CD37-4D71-8D19-4F1EB26A434D}" type="slidenum">
              <a:rPr lang="it-IT" smtClean="0"/>
              <a:t>21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4509606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82DD87-CD37-4D71-8D19-4F1EB26A434D}" type="slidenum">
              <a:rPr lang="it-IT" smtClean="0"/>
              <a:t>22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8202148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82DD87-CD37-4D71-8D19-4F1EB26A434D}" type="slidenum">
              <a:rPr lang="it-IT" smtClean="0"/>
              <a:t>23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8665770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D2DE7C-C653-EEDA-27BA-B223F466D8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8B7C461A-CF2C-E2DD-8C45-5C4CB426AFD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EDA2C264-8701-178A-7E70-E0EE7853A47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204674BC-A62C-9B20-5544-2FBA7F773D3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82DD87-CD37-4D71-8D19-4F1EB26A434D}" type="slidenum">
              <a:rPr lang="it-IT" smtClean="0"/>
              <a:t>24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2027696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82DD87-CD37-4D71-8D19-4F1EB26A434D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87426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82DD87-CD37-4D71-8D19-4F1EB26A434D}" type="slidenum">
              <a:rPr lang="it-IT" smtClean="0"/>
              <a:t>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597607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82DD87-CD37-4D71-8D19-4F1EB26A434D}" type="slidenum">
              <a:rPr lang="it-IT" smtClean="0"/>
              <a:t>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275266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82DD87-CD37-4D71-8D19-4F1EB26A434D}" type="slidenum">
              <a:rPr lang="it-IT" smtClean="0"/>
              <a:t>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824776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82DD87-CD37-4D71-8D19-4F1EB26A434D}" type="slidenum">
              <a:rPr lang="it-IT" smtClean="0"/>
              <a:t>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868664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82DD87-CD37-4D71-8D19-4F1EB26A434D}" type="slidenum">
              <a:rPr lang="it-IT" smtClean="0"/>
              <a:t>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422121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82DD87-CD37-4D71-8D19-4F1EB26A434D}" type="slidenum">
              <a:rPr lang="it-IT" smtClean="0"/>
              <a:t>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912980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82DD87-CD37-4D71-8D19-4F1EB26A434D}" type="slidenum">
              <a:rPr lang="it-IT" smtClean="0"/>
              <a:t>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586330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567213" y="3314954"/>
            <a:ext cx="6428422" cy="224561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134427" y="5988304"/>
            <a:ext cx="5293995" cy="2673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2/9/2026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630720"/>
            <a:ext cx="374650" cy="88900"/>
          </a:xfrm>
          <a:custGeom>
            <a:avLst/>
            <a:gdLst/>
            <a:ahLst/>
            <a:cxnLst/>
            <a:rect l="l" t="t" r="r" b="b"/>
            <a:pathLst>
              <a:path w="374650" h="88900">
                <a:moveTo>
                  <a:pt x="374396" y="0"/>
                </a:moveTo>
                <a:lnTo>
                  <a:pt x="0" y="0"/>
                </a:lnTo>
                <a:lnTo>
                  <a:pt x="0" y="88900"/>
                </a:lnTo>
                <a:lnTo>
                  <a:pt x="374396" y="88900"/>
                </a:lnTo>
                <a:lnTo>
                  <a:pt x="374396" y="0"/>
                </a:lnTo>
                <a:close/>
              </a:path>
            </a:pathLst>
          </a:custGeom>
          <a:solidFill>
            <a:srgbClr val="AEBBC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700" b="0" i="0">
                <a:solidFill>
                  <a:srgbClr val="008D7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4B4B4A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2/9/2026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700" b="0" i="0">
                <a:solidFill>
                  <a:srgbClr val="008D7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378142" y="2459482"/>
            <a:ext cx="3289839" cy="70576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3894867" y="2459482"/>
            <a:ext cx="3289839" cy="70576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2/9/2026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700" b="0" i="0">
                <a:solidFill>
                  <a:srgbClr val="008D7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2/9/2026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2/9/2026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067300" y="1341577"/>
            <a:ext cx="5428249" cy="8483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700" b="0" i="0">
                <a:solidFill>
                  <a:srgbClr val="008D7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781618" y="4656531"/>
            <a:ext cx="5999612" cy="21844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00" b="0" i="0">
                <a:solidFill>
                  <a:srgbClr val="4B4B4A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571369" y="9944862"/>
            <a:ext cx="2420112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378142" y="9944862"/>
            <a:ext cx="1739455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2/9/2026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5445252" y="9944862"/>
            <a:ext cx="1739455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bin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7" Type="http://schemas.openxmlformats.org/officeDocument/2006/relationships/image" Target="../media/image6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6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13" Type="http://schemas.openxmlformats.org/officeDocument/2006/relationships/image" Target="../media/image25.png"/><Relationship Id="rId18" Type="http://schemas.openxmlformats.org/officeDocument/2006/relationships/image" Target="../media/image7.svg"/><Relationship Id="rId3" Type="http://schemas.openxmlformats.org/officeDocument/2006/relationships/image" Target="../media/image68.png"/><Relationship Id="rId7" Type="http://schemas.openxmlformats.org/officeDocument/2006/relationships/image" Target="../media/image72.png"/><Relationship Id="rId12" Type="http://schemas.openxmlformats.org/officeDocument/2006/relationships/image" Target="../media/image20.png"/><Relationship Id="rId17" Type="http://schemas.openxmlformats.org/officeDocument/2006/relationships/image" Target="../media/image6.png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11" Type="http://schemas.openxmlformats.org/officeDocument/2006/relationships/image" Target="../media/image74.png"/><Relationship Id="rId5" Type="http://schemas.openxmlformats.org/officeDocument/2006/relationships/image" Target="../media/image70.png"/><Relationship Id="rId15" Type="http://schemas.openxmlformats.org/officeDocument/2006/relationships/image" Target="../media/image75.png"/><Relationship Id="rId10" Type="http://schemas.openxmlformats.org/officeDocument/2006/relationships/image" Target="../media/image36.svg"/><Relationship Id="rId4" Type="http://schemas.openxmlformats.org/officeDocument/2006/relationships/image" Target="../media/image69.png"/><Relationship Id="rId9" Type="http://schemas.openxmlformats.org/officeDocument/2006/relationships/image" Target="../media/image35.png"/><Relationship Id="rId14" Type="http://schemas.openxmlformats.org/officeDocument/2006/relationships/image" Target="../media/image26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svg"/><Relationship Id="rId3" Type="http://schemas.openxmlformats.org/officeDocument/2006/relationships/image" Target="../media/image76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7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3" Type="http://schemas.openxmlformats.org/officeDocument/2006/relationships/image" Target="../media/image6.png"/><Relationship Id="rId7" Type="http://schemas.openxmlformats.org/officeDocument/2006/relationships/image" Target="../media/image25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79.png"/><Relationship Id="rId10" Type="http://schemas.openxmlformats.org/officeDocument/2006/relationships/image" Target="../media/image80.png"/><Relationship Id="rId4" Type="http://schemas.openxmlformats.org/officeDocument/2006/relationships/image" Target="../media/image7.svg"/><Relationship Id="rId9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73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10" Type="http://schemas.openxmlformats.org/officeDocument/2006/relationships/image" Target="../media/image81.png"/><Relationship Id="rId4" Type="http://schemas.openxmlformats.org/officeDocument/2006/relationships/image" Target="../media/image19.png"/><Relationship Id="rId9" Type="http://schemas.openxmlformats.org/officeDocument/2006/relationships/image" Target="../media/image26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13" Type="http://schemas.openxmlformats.org/officeDocument/2006/relationships/image" Target="../media/image89.png"/><Relationship Id="rId3" Type="http://schemas.openxmlformats.org/officeDocument/2006/relationships/image" Target="../media/image82.png"/><Relationship Id="rId7" Type="http://schemas.openxmlformats.org/officeDocument/2006/relationships/image" Target="../media/image85.png"/><Relationship Id="rId12" Type="http://schemas.openxmlformats.org/officeDocument/2006/relationships/image" Target="../media/image8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jpeg"/><Relationship Id="rId11" Type="http://schemas.openxmlformats.org/officeDocument/2006/relationships/image" Target="../media/image87.png"/><Relationship Id="rId5" Type="http://schemas.microsoft.com/office/2007/relationships/hdphoto" Target="../media/hdphoto1.wdp"/><Relationship Id="rId15" Type="http://schemas.openxmlformats.org/officeDocument/2006/relationships/image" Target="../media/image36.svg"/><Relationship Id="rId10" Type="http://schemas.openxmlformats.org/officeDocument/2006/relationships/image" Target="../media/image7.svg"/><Relationship Id="rId4" Type="http://schemas.openxmlformats.org/officeDocument/2006/relationships/image" Target="../media/image83.png"/><Relationship Id="rId9" Type="http://schemas.openxmlformats.org/officeDocument/2006/relationships/image" Target="../media/image6.png"/><Relationship Id="rId1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openxmlformats.org/officeDocument/2006/relationships/image" Target="../media/image90.png"/><Relationship Id="rId7" Type="http://schemas.openxmlformats.org/officeDocument/2006/relationships/image" Target="../media/image9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svg"/><Relationship Id="rId11" Type="http://schemas.openxmlformats.org/officeDocument/2006/relationships/image" Target="../media/image96.png"/><Relationship Id="rId5" Type="http://schemas.openxmlformats.org/officeDocument/2006/relationships/image" Target="../media/image6.png"/><Relationship Id="rId10" Type="http://schemas.openxmlformats.org/officeDocument/2006/relationships/image" Target="../media/image95.png"/><Relationship Id="rId4" Type="http://schemas.openxmlformats.org/officeDocument/2006/relationships/image" Target="../media/image91.png"/><Relationship Id="rId9" Type="http://schemas.openxmlformats.org/officeDocument/2006/relationships/image" Target="../media/image9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7" Type="http://schemas.openxmlformats.org/officeDocument/2006/relationships/image" Target="../media/image9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9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6.png"/><Relationship Id="rId7" Type="http://schemas.openxmlformats.org/officeDocument/2006/relationships/image" Target="../media/image100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9.emf"/><Relationship Id="rId5" Type="http://schemas.openxmlformats.org/officeDocument/2006/relationships/image" Target="../media/image20.png"/><Relationship Id="rId4" Type="http://schemas.openxmlformats.org/officeDocument/2006/relationships/image" Target="../media/image7.svg"/><Relationship Id="rId9" Type="http://schemas.openxmlformats.org/officeDocument/2006/relationships/image" Target="../media/image26.sv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3" Type="http://schemas.openxmlformats.org/officeDocument/2006/relationships/image" Target="../media/image20.png"/><Relationship Id="rId7" Type="http://schemas.openxmlformats.org/officeDocument/2006/relationships/image" Target="../media/image25.png"/><Relationship Id="rId12" Type="http://schemas.openxmlformats.org/officeDocument/2006/relationships/image" Target="../media/image9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3.png"/><Relationship Id="rId11" Type="http://schemas.openxmlformats.org/officeDocument/2006/relationships/image" Target="../media/image106.png"/><Relationship Id="rId5" Type="http://schemas.openxmlformats.org/officeDocument/2006/relationships/image" Target="../media/image102.png"/><Relationship Id="rId10" Type="http://schemas.openxmlformats.org/officeDocument/2006/relationships/image" Target="../media/image105.png"/><Relationship Id="rId4" Type="http://schemas.openxmlformats.org/officeDocument/2006/relationships/image" Target="../media/image101.png"/><Relationship Id="rId9" Type="http://schemas.openxmlformats.org/officeDocument/2006/relationships/image" Target="../media/image10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png"/><Relationship Id="rId3" Type="http://schemas.openxmlformats.org/officeDocument/2006/relationships/image" Target="../media/image20.png"/><Relationship Id="rId7" Type="http://schemas.openxmlformats.org/officeDocument/2006/relationships/image" Target="../media/image11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9.png"/><Relationship Id="rId5" Type="http://schemas.openxmlformats.org/officeDocument/2006/relationships/image" Target="../media/image108.png"/><Relationship Id="rId4" Type="http://schemas.openxmlformats.org/officeDocument/2006/relationships/image" Target="../media/image107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3" Type="http://schemas.openxmlformats.org/officeDocument/2006/relationships/image" Target="../media/image112.png"/><Relationship Id="rId7" Type="http://schemas.openxmlformats.org/officeDocument/2006/relationships/image" Target="../media/image25.png"/><Relationship Id="rId12" Type="http://schemas.openxmlformats.org/officeDocument/2006/relationships/image" Target="../media/image9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3.png"/><Relationship Id="rId11" Type="http://schemas.openxmlformats.org/officeDocument/2006/relationships/image" Target="../media/image114.png"/><Relationship Id="rId5" Type="http://schemas.openxmlformats.org/officeDocument/2006/relationships/image" Target="../media/image101.png"/><Relationship Id="rId10" Type="http://schemas.openxmlformats.org/officeDocument/2006/relationships/image" Target="../media/image113.png"/><Relationship Id="rId4" Type="http://schemas.openxmlformats.org/officeDocument/2006/relationships/image" Target="../media/image20.png"/><Relationship Id="rId9" Type="http://schemas.openxmlformats.org/officeDocument/2006/relationships/image" Target="../media/image10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11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9.png"/><Relationship Id="rId5" Type="http://schemas.openxmlformats.org/officeDocument/2006/relationships/image" Target="../media/image115.png"/><Relationship Id="rId4" Type="http://schemas.openxmlformats.org/officeDocument/2006/relationships/image" Target="../media/image107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svg"/><Relationship Id="rId13" Type="http://schemas.openxmlformats.org/officeDocument/2006/relationships/image" Target="../media/image125.png"/><Relationship Id="rId3" Type="http://schemas.openxmlformats.org/officeDocument/2006/relationships/image" Target="../media/image117.png"/><Relationship Id="rId7" Type="http://schemas.openxmlformats.org/officeDocument/2006/relationships/image" Target="../media/image119.png"/><Relationship Id="rId12" Type="http://schemas.openxmlformats.org/officeDocument/2006/relationships/image" Target="../media/image124.svg"/><Relationship Id="rId2" Type="http://schemas.openxmlformats.org/officeDocument/2006/relationships/notesSlide" Target="../notesSlides/notesSlide23.xml"/><Relationship Id="rId16" Type="http://schemas.openxmlformats.org/officeDocument/2006/relationships/image" Target="../media/image36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svg"/><Relationship Id="rId11" Type="http://schemas.openxmlformats.org/officeDocument/2006/relationships/image" Target="../media/image123.png"/><Relationship Id="rId5" Type="http://schemas.openxmlformats.org/officeDocument/2006/relationships/image" Target="../media/image6.png"/><Relationship Id="rId15" Type="http://schemas.openxmlformats.org/officeDocument/2006/relationships/image" Target="../media/image35.png"/><Relationship Id="rId10" Type="http://schemas.openxmlformats.org/officeDocument/2006/relationships/image" Target="../media/image122.png"/><Relationship Id="rId4" Type="http://schemas.openxmlformats.org/officeDocument/2006/relationships/image" Target="../media/image118.png"/><Relationship Id="rId9" Type="http://schemas.openxmlformats.org/officeDocument/2006/relationships/image" Target="../media/image121.png"/><Relationship Id="rId14" Type="http://schemas.openxmlformats.org/officeDocument/2006/relationships/image" Target="../media/image126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9.png"/><Relationship Id="rId13" Type="http://schemas.openxmlformats.org/officeDocument/2006/relationships/image" Target="../media/image34.png"/><Relationship Id="rId3" Type="http://schemas.openxmlformats.org/officeDocument/2006/relationships/image" Target="../media/image20.png"/><Relationship Id="rId7" Type="http://schemas.openxmlformats.org/officeDocument/2006/relationships/image" Target="../media/image128.png"/><Relationship Id="rId12" Type="http://schemas.openxmlformats.org/officeDocument/2006/relationships/image" Target="../media/image13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11" Type="http://schemas.openxmlformats.org/officeDocument/2006/relationships/image" Target="../media/image132.png"/><Relationship Id="rId5" Type="http://schemas.openxmlformats.org/officeDocument/2006/relationships/image" Target="../media/image96.png"/><Relationship Id="rId10" Type="http://schemas.openxmlformats.org/officeDocument/2006/relationships/image" Target="../media/image131.png"/><Relationship Id="rId4" Type="http://schemas.openxmlformats.org/officeDocument/2006/relationships/image" Target="../media/image127.png"/><Relationship Id="rId9" Type="http://schemas.openxmlformats.org/officeDocument/2006/relationships/image" Target="../media/image13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18.png"/><Relationship Id="rId3" Type="http://schemas.openxmlformats.org/officeDocument/2006/relationships/image" Target="../media/image3.png"/><Relationship Id="rId7" Type="http://schemas.openxmlformats.org/officeDocument/2006/relationships/image" Target="../media/image7.sv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10" Type="http://schemas.openxmlformats.org/officeDocument/2006/relationships/image" Target="../media/image10.svg"/><Relationship Id="rId19" Type="http://schemas.openxmlformats.org/officeDocument/2006/relationships/image" Target="../media/image19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png"/><Relationship Id="rId18" Type="http://schemas.openxmlformats.org/officeDocument/2006/relationships/image" Target="../media/image15.png"/><Relationship Id="rId3" Type="http://schemas.openxmlformats.org/officeDocument/2006/relationships/image" Target="../media/image11.png"/><Relationship Id="rId7" Type="http://schemas.openxmlformats.org/officeDocument/2006/relationships/image" Target="../media/image12.png"/><Relationship Id="rId12" Type="http://schemas.openxmlformats.org/officeDocument/2006/relationships/image" Target="../media/image26.svg"/><Relationship Id="rId17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11" Type="http://schemas.openxmlformats.org/officeDocument/2006/relationships/image" Target="../media/image25.png"/><Relationship Id="rId5" Type="http://schemas.openxmlformats.org/officeDocument/2006/relationships/image" Target="../media/image13.png"/><Relationship Id="rId15" Type="http://schemas.openxmlformats.org/officeDocument/2006/relationships/image" Target="../media/image16.png"/><Relationship Id="rId10" Type="http://schemas.openxmlformats.org/officeDocument/2006/relationships/image" Target="../media/image24.svg"/><Relationship Id="rId4" Type="http://schemas.openxmlformats.org/officeDocument/2006/relationships/image" Target="../media/image20.png"/><Relationship Id="rId9" Type="http://schemas.openxmlformats.org/officeDocument/2006/relationships/image" Target="../media/image23.png"/><Relationship Id="rId1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7.png"/><Relationship Id="rId3" Type="http://schemas.openxmlformats.org/officeDocument/2006/relationships/image" Target="../media/image20.png"/><Relationship Id="rId7" Type="http://schemas.openxmlformats.org/officeDocument/2006/relationships/image" Target="../media/image31.png"/><Relationship Id="rId12" Type="http://schemas.openxmlformats.org/officeDocument/2006/relationships/image" Target="../media/image36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5" Type="http://schemas.openxmlformats.org/officeDocument/2006/relationships/image" Target="../media/image29.svg"/><Relationship Id="rId10" Type="http://schemas.openxmlformats.org/officeDocument/2006/relationships/image" Target="../media/image34.png"/><Relationship Id="rId4" Type="http://schemas.openxmlformats.org/officeDocument/2006/relationships/image" Target="../media/image25.png"/><Relationship Id="rId9" Type="http://schemas.openxmlformats.org/officeDocument/2006/relationships/image" Target="../media/image3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0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11" Type="http://schemas.openxmlformats.org/officeDocument/2006/relationships/image" Target="../media/image43.png"/><Relationship Id="rId5" Type="http://schemas.openxmlformats.org/officeDocument/2006/relationships/image" Target="../media/image39.png"/><Relationship Id="rId10" Type="http://schemas.openxmlformats.org/officeDocument/2006/relationships/image" Target="../media/image42.png"/><Relationship Id="rId4" Type="http://schemas.openxmlformats.org/officeDocument/2006/relationships/image" Target="../media/image38.png"/><Relationship Id="rId9" Type="http://schemas.openxmlformats.org/officeDocument/2006/relationships/image" Target="../media/image7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3" Type="http://schemas.openxmlformats.org/officeDocument/2006/relationships/image" Target="../media/image30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Relationship Id="rId9" Type="http://schemas.openxmlformats.org/officeDocument/2006/relationships/image" Target="../media/image4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13" Type="http://schemas.openxmlformats.org/officeDocument/2006/relationships/image" Target="../media/image6.png"/><Relationship Id="rId3" Type="http://schemas.openxmlformats.org/officeDocument/2006/relationships/image" Target="../media/image20.png"/><Relationship Id="rId7" Type="http://schemas.openxmlformats.org/officeDocument/2006/relationships/image" Target="../media/image25.png"/><Relationship Id="rId12" Type="http://schemas.openxmlformats.org/officeDocument/2006/relationships/image" Target="../media/image5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11" Type="http://schemas.openxmlformats.org/officeDocument/2006/relationships/image" Target="../media/image50.png"/><Relationship Id="rId5" Type="http://schemas.openxmlformats.org/officeDocument/2006/relationships/image" Target="../media/image48.png"/><Relationship Id="rId10" Type="http://schemas.openxmlformats.org/officeDocument/2006/relationships/image" Target="../media/image36.svg"/><Relationship Id="rId4" Type="http://schemas.openxmlformats.org/officeDocument/2006/relationships/image" Target="../media/image47.png"/><Relationship Id="rId9" Type="http://schemas.openxmlformats.org/officeDocument/2006/relationships/image" Target="../media/image35.png"/><Relationship Id="rId14" Type="http://schemas.openxmlformats.org/officeDocument/2006/relationships/image" Target="../media/image7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2.pn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svg"/><Relationship Id="rId11" Type="http://schemas.openxmlformats.org/officeDocument/2006/relationships/image" Target="../media/image58.svg"/><Relationship Id="rId5" Type="http://schemas.openxmlformats.org/officeDocument/2006/relationships/image" Target="../media/image25.png"/><Relationship Id="rId10" Type="http://schemas.openxmlformats.org/officeDocument/2006/relationships/image" Target="../media/image57.png"/><Relationship Id="rId4" Type="http://schemas.openxmlformats.org/officeDocument/2006/relationships/image" Target="../media/image53.png"/><Relationship Id="rId9" Type="http://schemas.openxmlformats.org/officeDocument/2006/relationships/image" Target="../media/image56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0000"/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tangolo 10">
            <a:extLst>
              <a:ext uri="{FF2B5EF4-FFF2-40B4-BE49-F238E27FC236}">
                <a16:creationId xmlns:a16="http://schemas.microsoft.com/office/drawing/2014/main" id="{B8FE9E4A-4EDB-4F12-A82D-E9F78DC02861}"/>
              </a:ext>
            </a:extLst>
          </p:cNvPr>
          <p:cNvSpPr/>
          <p:nvPr/>
        </p:nvSpPr>
        <p:spPr>
          <a:xfrm>
            <a:off x="15697" y="22999"/>
            <a:ext cx="7654070" cy="1674532"/>
          </a:xfrm>
          <a:prstGeom prst="rect">
            <a:avLst/>
          </a:prstGeom>
          <a:solidFill>
            <a:schemeClr val="bg1">
              <a:alpha val="48000"/>
            </a:schemeClr>
          </a:solidFill>
          <a:ln>
            <a:solidFill>
              <a:schemeClr val="bg1">
                <a:alpha val="68000"/>
              </a:schemeClr>
            </a:solidFill>
          </a:ln>
          <a:effectLst>
            <a:glow>
              <a:schemeClr val="accent1">
                <a:alpha val="0"/>
              </a:schemeClr>
            </a:glow>
            <a:outerShdw blurRad="1270000" dist="2540000" dir="21540000" sx="200000" sy="200000" algn="ctr" rotWithShape="0">
              <a:srgbClr val="000000">
                <a:alpha val="0"/>
              </a:srgbClr>
            </a:outerShdw>
            <a:reflection stA="0" endPos="65000" dir="5400000" sy="-100000" algn="bl" rotWithShape="0"/>
            <a:softEdge rad="609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7325E290-6BF7-4549-8F46-1AE1F120F11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594" y="468489"/>
            <a:ext cx="2813507" cy="1148472"/>
          </a:xfrm>
          <a:prstGeom prst="rect">
            <a:avLst/>
          </a:prstGeom>
        </p:spPr>
      </p:pic>
      <p:sp>
        <p:nvSpPr>
          <p:cNvPr id="3" name="Rettangolo 2">
            <a:extLst>
              <a:ext uri="{FF2B5EF4-FFF2-40B4-BE49-F238E27FC236}">
                <a16:creationId xmlns:a16="http://schemas.microsoft.com/office/drawing/2014/main" id="{E0AEC302-2C9C-43B9-8BC7-AE6B524E5643}"/>
              </a:ext>
            </a:extLst>
          </p:cNvPr>
          <p:cNvSpPr/>
          <p:nvPr/>
        </p:nvSpPr>
        <p:spPr>
          <a:xfrm>
            <a:off x="425450" y="393700"/>
            <a:ext cx="6705600" cy="9906000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8EDB3A77-1907-4A41-968E-E88CC5A2C28A}"/>
              </a:ext>
            </a:extLst>
          </p:cNvPr>
          <p:cNvSpPr/>
          <p:nvPr/>
        </p:nvSpPr>
        <p:spPr>
          <a:xfrm>
            <a:off x="-38338" y="0"/>
            <a:ext cx="7594838" cy="10693400"/>
          </a:xfrm>
          <a:prstGeom prst="rect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75211F11-195C-4680-B0CC-58B0F1DEA9B0}"/>
              </a:ext>
            </a:extLst>
          </p:cNvPr>
          <p:cNvSpPr/>
          <p:nvPr/>
        </p:nvSpPr>
        <p:spPr>
          <a:xfrm>
            <a:off x="1162049" y="3746499"/>
            <a:ext cx="5232401" cy="3276601"/>
          </a:xfrm>
          <a:prstGeom prst="rect">
            <a:avLst/>
          </a:prstGeom>
          <a:solidFill>
            <a:schemeClr val="bg1">
              <a:alpha val="67000"/>
            </a:schemeClr>
          </a:solidFill>
          <a:ln>
            <a:noFill/>
          </a:ln>
          <a:effectLst>
            <a:outerShdw blurRad="76200" dist="50800" dir="5400000" algn="ctr" rotWithShape="0">
              <a:schemeClr val="bg1"/>
            </a:outerShdw>
            <a:reflection stA="0" endPos="65000" dist="50800" dir="5400000" sy="-100000" algn="bl" rotWithShape="0"/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7" name="Connettore diritto 6">
            <a:extLst>
              <a:ext uri="{FF2B5EF4-FFF2-40B4-BE49-F238E27FC236}">
                <a16:creationId xmlns:a16="http://schemas.microsoft.com/office/drawing/2014/main" id="{5AA6B5A4-CC62-44AD-9FAA-13684029D841}"/>
              </a:ext>
            </a:extLst>
          </p:cNvPr>
          <p:cNvCxnSpPr>
            <a:cxnSpLocks/>
          </p:cNvCxnSpPr>
          <p:nvPr/>
        </p:nvCxnSpPr>
        <p:spPr>
          <a:xfrm>
            <a:off x="1764467" y="5597576"/>
            <a:ext cx="4079647" cy="0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object 8">
            <a:extLst>
              <a:ext uri="{FF2B5EF4-FFF2-40B4-BE49-F238E27FC236}">
                <a16:creationId xmlns:a16="http://schemas.microsoft.com/office/drawing/2014/main" id="{F4AD8CD1-0EC0-43EB-9F90-05DEE7A938D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-29448" y="3965367"/>
            <a:ext cx="7585948" cy="1368323"/>
          </a:xfrm>
          <a:prstGeom prst="rect">
            <a:avLst/>
          </a:prstGeom>
          <a:ln>
            <a:noFill/>
          </a:ln>
        </p:spPr>
        <p:txBody>
          <a:bodyPr vert="horz" wrap="square" lIns="0" tIns="1397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10"/>
              </a:spcBef>
            </a:pPr>
            <a:r>
              <a:rPr sz="4400" b="1" dirty="0">
                <a:solidFill>
                  <a:schemeClr val="tx2">
                    <a:lumMod val="75000"/>
                  </a:schemeClr>
                </a:solidFill>
                <a:latin typeface="Nirmala UI" panose="020B0502040204020203" pitchFamily="34" charset="0"/>
                <a:cs typeface="Nirmala UI" panose="020B0502040204020203" pitchFamily="34" charset="0"/>
              </a:rPr>
              <a:t>G</a:t>
            </a:r>
            <a:r>
              <a:rPr lang="it-IT" sz="4400" b="1" dirty="0">
                <a:solidFill>
                  <a:schemeClr val="tx2">
                    <a:lumMod val="75000"/>
                  </a:schemeClr>
                </a:solidFill>
                <a:latin typeface="Nirmala UI" panose="020B0502040204020203" pitchFamily="34" charset="0"/>
                <a:cs typeface="Nirmala UI" panose="020B0502040204020203" pitchFamily="34" charset="0"/>
              </a:rPr>
              <a:t>UIDA</a:t>
            </a:r>
            <a:br>
              <a:rPr lang="it-IT" sz="4400" b="1" dirty="0">
                <a:solidFill>
                  <a:schemeClr val="tx2">
                    <a:lumMod val="75000"/>
                  </a:schemeClr>
                </a:solidFill>
                <a:latin typeface="Nirmala UI" panose="020B0502040204020203" pitchFamily="34" charset="0"/>
                <a:cs typeface="Nirmala UI" panose="020B0502040204020203" pitchFamily="34" charset="0"/>
              </a:rPr>
            </a:br>
            <a:r>
              <a:rPr lang="it-IT" sz="4400" b="1" dirty="0">
                <a:solidFill>
                  <a:schemeClr val="tx2">
                    <a:lumMod val="75000"/>
                  </a:schemeClr>
                </a:solidFill>
                <a:latin typeface="Nirmala UI" panose="020B0502040204020203" pitchFamily="34" charset="0"/>
                <a:cs typeface="Nirmala UI" panose="020B0502040204020203" pitchFamily="34" charset="0"/>
              </a:rPr>
              <a:t>PORTALE LAUREE</a:t>
            </a:r>
            <a:endParaRPr sz="4800" b="1" dirty="0">
              <a:solidFill>
                <a:schemeClr val="tx2">
                  <a:lumMod val="75000"/>
                </a:schemeClr>
              </a:solidFill>
              <a:latin typeface="Nirmala UI" panose="020B0502040204020203" pitchFamily="34" charset="0"/>
              <a:cs typeface="Nirmala UI" panose="020B0502040204020203" pitchFamily="34" charset="0"/>
            </a:endParaRPr>
          </a:p>
        </p:txBody>
      </p:sp>
      <p:sp>
        <p:nvSpPr>
          <p:cNvPr id="2" name="CasellaDiTesto 1"/>
          <p:cNvSpPr txBox="1"/>
          <p:nvPr/>
        </p:nvSpPr>
        <p:spPr>
          <a:xfrm>
            <a:off x="1105765" y="5869802"/>
            <a:ext cx="54739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4000" b="1" i="0" u="none" strike="noStrike" kern="1200" cap="all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Nirmala UI" panose="020B0502040204020203" pitchFamily="34" charset="0"/>
                <a:ea typeface="+mn-ea"/>
                <a:cs typeface="Nirmala UI" panose="020B0502040204020203" pitchFamily="34" charset="0"/>
              </a:rPr>
              <a:t>Tutorial studenti</a:t>
            </a:r>
          </a:p>
        </p:txBody>
      </p:sp>
    </p:spTree>
    <p:extLst>
      <p:ext uri="{BB962C8B-B14F-4D97-AF65-F5344CB8AC3E}">
        <p14:creationId xmlns:p14="http://schemas.microsoft.com/office/powerpoint/2010/main" val="38655852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0A83DD-8ECA-2C31-6011-03EF40003E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>
            <a:extLst>
              <a:ext uri="{FF2B5EF4-FFF2-40B4-BE49-F238E27FC236}">
                <a16:creationId xmlns:a16="http://schemas.microsoft.com/office/drawing/2014/main" id="{F75FED7B-8522-B3ED-CFDF-02DDC66F966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48179" y="896314"/>
            <a:ext cx="6191505" cy="35137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l">
              <a:spcBef>
                <a:spcPts val="100"/>
              </a:spcBef>
            </a:pPr>
            <a:r>
              <a:rPr lang="it-IT" sz="2200" kern="1200" dirty="0">
                <a:solidFill>
                  <a:schemeClr val="tx2">
                    <a:lumMod val="75000"/>
                  </a:schemeClr>
                </a:solidFill>
                <a:ea typeface="+mn-ea"/>
              </a:rPr>
              <a:t>PRESENTAZIONE DOMANDA DI LAUREA</a:t>
            </a:r>
            <a:endParaRPr sz="2200" kern="1200" dirty="0">
              <a:solidFill>
                <a:schemeClr val="tx2">
                  <a:lumMod val="75000"/>
                </a:schemeClr>
              </a:solidFill>
              <a:ea typeface="+mn-ea"/>
            </a:endParaRPr>
          </a:p>
        </p:txBody>
      </p:sp>
      <p:grpSp>
        <p:nvGrpSpPr>
          <p:cNvPr id="29" name="object 10">
            <a:extLst>
              <a:ext uri="{FF2B5EF4-FFF2-40B4-BE49-F238E27FC236}">
                <a16:creationId xmlns:a16="http://schemas.microsoft.com/office/drawing/2014/main" id="{02F54382-2622-9BEF-A49C-CA27750CBE21}"/>
              </a:ext>
            </a:extLst>
          </p:cNvPr>
          <p:cNvGrpSpPr/>
          <p:nvPr/>
        </p:nvGrpSpPr>
        <p:grpSpPr>
          <a:xfrm>
            <a:off x="595829" y="1193267"/>
            <a:ext cx="6263585" cy="191033"/>
            <a:chOff x="576984" y="1342651"/>
            <a:chExt cx="6263585" cy="191033"/>
          </a:xfrm>
          <a:solidFill>
            <a:srgbClr val="FFC000"/>
          </a:solidFill>
        </p:grpSpPr>
        <p:sp>
          <p:nvSpPr>
            <p:cNvPr id="30" name="object 11">
              <a:extLst>
                <a:ext uri="{FF2B5EF4-FFF2-40B4-BE49-F238E27FC236}">
                  <a16:creationId xmlns:a16="http://schemas.microsoft.com/office/drawing/2014/main" id="{F9F77F6D-A98C-7DEF-BF33-460419F86311}"/>
                </a:ext>
              </a:extLst>
            </p:cNvPr>
            <p:cNvSpPr/>
            <p:nvPr/>
          </p:nvSpPr>
          <p:spPr>
            <a:xfrm>
              <a:off x="755999" y="1451114"/>
              <a:ext cx="6084570" cy="0"/>
            </a:xfrm>
            <a:custGeom>
              <a:avLst/>
              <a:gdLst/>
              <a:ahLst/>
              <a:cxnLst/>
              <a:rect l="l" t="t" r="r" b="b"/>
              <a:pathLst>
                <a:path w="6084570">
                  <a:moveTo>
                    <a:pt x="0" y="0"/>
                  </a:moveTo>
                  <a:lnTo>
                    <a:pt x="6083998" y="0"/>
                  </a:lnTo>
                </a:path>
              </a:pathLst>
            </a:custGeom>
            <a:grpFill/>
            <a:ln w="12700">
              <a:solidFill>
                <a:srgbClr val="FFC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4" name="object 12">
              <a:extLst>
                <a:ext uri="{FF2B5EF4-FFF2-40B4-BE49-F238E27FC236}">
                  <a16:creationId xmlns:a16="http://schemas.microsoft.com/office/drawing/2014/main" id="{2BFCCAC7-13FE-FC4B-372C-D98C597CE432}"/>
                </a:ext>
              </a:extLst>
            </p:cNvPr>
            <p:cNvSpPr/>
            <p:nvPr/>
          </p:nvSpPr>
          <p:spPr>
            <a:xfrm>
              <a:off x="576984" y="1342651"/>
              <a:ext cx="189045" cy="191033"/>
            </a:xfrm>
            <a:custGeom>
              <a:avLst/>
              <a:gdLst/>
              <a:ahLst/>
              <a:cxnLst/>
              <a:rect l="l" t="t" r="r" b="b"/>
              <a:pathLst>
                <a:path w="280034" h="280034">
                  <a:moveTo>
                    <a:pt x="139865" y="0"/>
                  </a:moveTo>
                  <a:lnTo>
                    <a:pt x="95658" y="7129"/>
                  </a:lnTo>
                  <a:lnTo>
                    <a:pt x="57264" y="26982"/>
                  </a:lnTo>
                  <a:lnTo>
                    <a:pt x="26986" y="57256"/>
                  </a:lnTo>
                  <a:lnTo>
                    <a:pt x="7130" y="95647"/>
                  </a:lnTo>
                  <a:lnTo>
                    <a:pt x="0" y="139852"/>
                  </a:lnTo>
                  <a:lnTo>
                    <a:pt x="7130" y="184059"/>
                  </a:lnTo>
                  <a:lnTo>
                    <a:pt x="26986" y="222453"/>
                  </a:lnTo>
                  <a:lnTo>
                    <a:pt x="57264" y="252730"/>
                  </a:lnTo>
                  <a:lnTo>
                    <a:pt x="95658" y="272586"/>
                  </a:lnTo>
                  <a:lnTo>
                    <a:pt x="139865" y="279717"/>
                  </a:lnTo>
                  <a:lnTo>
                    <a:pt x="184071" y="272586"/>
                  </a:lnTo>
                  <a:lnTo>
                    <a:pt x="222465" y="252730"/>
                  </a:lnTo>
                  <a:lnTo>
                    <a:pt x="252743" y="222453"/>
                  </a:lnTo>
                  <a:lnTo>
                    <a:pt x="272599" y="184059"/>
                  </a:lnTo>
                  <a:lnTo>
                    <a:pt x="279730" y="139852"/>
                  </a:lnTo>
                  <a:lnTo>
                    <a:pt x="272599" y="95647"/>
                  </a:lnTo>
                  <a:lnTo>
                    <a:pt x="252743" y="57256"/>
                  </a:lnTo>
                  <a:lnTo>
                    <a:pt x="222465" y="26982"/>
                  </a:lnTo>
                  <a:lnTo>
                    <a:pt x="184071" y="7129"/>
                  </a:lnTo>
                  <a:lnTo>
                    <a:pt x="139865" y="0"/>
                  </a:ln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cxnSp>
        <p:nvCxnSpPr>
          <p:cNvPr id="35" name="Connettore diritto 34">
            <a:extLst>
              <a:ext uri="{FF2B5EF4-FFF2-40B4-BE49-F238E27FC236}">
                <a16:creationId xmlns:a16="http://schemas.microsoft.com/office/drawing/2014/main" id="{F4F21664-0B3F-809E-5EBF-A76D06260ACF}"/>
              </a:ext>
            </a:extLst>
          </p:cNvPr>
          <p:cNvCxnSpPr/>
          <p:nvPr/>
        </p:nvCxnSpPr>
        <p:spPr>
          <a:xfrm>
            <a:off x="1949450" y="10062867"/>
            <a:ext cx="4909964" cy="0"/>
          </a:xfrm>
          <a:prstGeom prst="line">
            <a:avLst/>
          </a:prstGeom>
          <a:ln w="127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object 3">
            <a:extLst>
              <a:ext uri="{FF2B5EF4-FFF2-40B4-BE49-F238E27FC236}">
                <a16:creationId xmlns:a16="http://schemas.microsoft.com/office/drawing/2014/main" id="{6E26FA3E-1527-9981-AECB-4BF4F21B6D6A}"/>
              </a:ext>
            </a:extLst>
          </p:cNvPr>
          <p:cNvSpPr txBox="1"/>
          <p:nvPr/>
        </p:nvSpPr>
        <p:spPr>
          <a:xfrm>
            <a:off x="451699" y="9994900"/>
            <a:ext cx="1654175" cy="1359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800" b="1" i="0" u="none" strike="noStrike" kern="1200" cap="none" spc="-5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GUIDA</a:t>
            </a:r>
            <a:r>
              <a:rPr kumimoji="0" lang="it-IT" sz="800" b="1" i="0" u="none" strike="noStrike" kern="1200" cap="none" spc="-50" normalizeH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PORTALE LAUREE</a:t>
            </a:r>
            <a:endParaRPr kumimoji="0" sz="800" b="1" i="0" u="none" strike="noStrike" kern="1200" cap="none" spc="-5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0DBCE0A3-99D3-92CC-088B-A39318A0C4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849" y="2511736"/>
            <a:ext cx="3747370" cy="1458121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chemeClr val="tx2">
                <a:lumMod val="5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object 6">
            <a:extLst>
              <a:ext uri="{FF2B5EF4-FFF2-40B4-BE49-F238E27FC236}">
                <a16:creationId xmlns:a16="http://schemas.microsoft.com/office/drawing/2014/main" id="{A28BE1A5-B014-C843-3C11-F59366821BBB}"/>
              </a:ext>
            </a:extLst>
          </p:cNvPr>
          <p:cNvSpPr txBox="1"/>
          <p:nvPr/>
        </p:nvSpPr>
        <p:spPr>
          <a:xfrm>
            <a:off x="784874" y="2009064"/>
            <a:ext cx="3021915" cy="428321"/>
          </a:xfrm>
          <a:prstGeom prst="rect">
            <a:avLst/>
          </a:prstGeom>
        </p:spPr>
        <p:txBody>
          <a:bodyPr vert="horz" wrap="square" lIns="0" tIns="58419" rIns="0" bIns="0" rtlCol="0" anchor="t">
            <a:spAutoFit/>
          </a:bodyPr>
          <a:lstStyle>
            <a:defPPr>
              <a:defRPr lang="it-IT"/>
            </a:defPPr>
            <a:lvl1pPr marL="12700">
              <a:spcBef>
                <a:spcPts val="459"/>
              </a:spcBef>
              <a:defRPr sz="1200" spc="-60">
                <a:latin typeface="Arial"/>
                <a:cs typeface="Arial"/>
              </a:defRPr>
            </a:lvl1pPr>
          </a:lstStyle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45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Verifica i dati anagrafici:</a:t>
            </a:r>
            <a:r>
              <a:rPr kumimoji="0" lang="it-IT" sz="1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in caso di errori o variazioni contatta il Polo Studenti</a:t>
            </a:r>
            <a:endParaRPr kumimoji="0" lang="it-IT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grpSp>
        <p:nvGrpSpPr>
          <p:cNvPr id="12" name="Gruppo 11">
            <a:extLst>
              <a:ext uri="{FF2B5EF4-FFF2-40B4-BE49-F238E27FC236}">
                <a16:creationId xmlns:a16="http://schemas.microsoft.com/office/drawing/2014/main" id="{4E2F62D4-1CA6-322B-3604-4DAD49BB9890}"/>
              </a:ext>
            </a:extLst>
          </p:cNvPr>
          <p:cNvGrpSpPr/>
          <p:nvPr/>
        </p:nvGrpSpPr>
        <p:grpSpPr>
          <a:xfrm>
            <a:off x="404060" y="2055424"/>
            <a:ext cx="460345" cy="369332"/>
            <a:chOff x="4792358" y="4258479"/>
            <a:chExt cx="460345" cy="369332"/>
          </a:xfrm>
        </p:grpSpPr>
        <p:sp>
          <p:nvSpPr>
            <p:cNvPr id="14" name="Ovale 13">
              <a:extLst>
                <a:ext uri="{FF2B5EF4-FFF2-40B4-BE49-F238E27FC236}">
                  <a16:creationId xmlns:a16="http://schemas.microsoft.com/office/drawing/2014/main" id="{6953484C-A53B-CD1F-9CCB-3945566CD99F}"/>
                </a:ext>
              </a:extLst>
            </p:cNvPr>
            <p:cNvSpPr/>
            <p:nvPr/>
          </p:nvSpPr>
          <p:spPr>
            <a:xfrm>
              <a:off x="4800172" y="4305164"/>
              <a:ext cx="287716" cy="275963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1" name="CasellaDiTesto 20">
              <a:extLst>
                <a:ext uri="{FF2B5EF4-FFF2-40B4-BE49-F238E27FC236}">
                  <a16:creationId xmlns:a16="http://schemas.microsoft.com/office/drawing/2014/main" id="{C77B2343-2067-0E05-E398-16DD61224319}"/>
                </a:ext>
              </a:extLst>
            </p:cNvPr>
            <p:cNvSpPr txBox="1"/>
            <p:nvPr/>
          </p:nvSpPr>
          <p:spPr>
            <a:xfrm>
              <a:off x="4792358" y="4258479"/>
              <a:ext cx="46034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b="1" dirty="0">
                  <a:solidFill>
                    <a:schemeClr val="accent1">
                      <a:lumMod val="50000"/>
                    </a:schemeClr>
                  </a:solidFill>
                </a:rPr>
                <a:t>1</a:t>
              </a:r>
            </a:p>
          </p:txBody>
        </p:sp>
      </p:grpSp>
      <p:pic>
        <p:nvPicPr>
          <p:cNvPr id="33" name="Immagine 32">
            <a:extLst>
              <a:ext uri="{FF2B5EF4-FFF2-40B4-BE49-F238E27FC236}">
                <a16:creationId xmlns:a16="http://schemas.microsoft.com/office/drawing/2014/main" id="{4ADDBDB0-08FA-84A6-6DFA-5A5F67ABC5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72547" y="4088411"/>
            <a:ext cx="4886325" cy="1657350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chemeClr val="tx2">
                <a:lumMod val="5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36" name="object 6">
            <a:extLst>
              <a:ext uri="{FF2B5EF4-FFF2-40B4-BE49-F238E27FC236}">
                <a16:creationId xmlns:a16="http://schemas.microsoft.com/office/drawing/2014/main" id="{0D9F1AD5-391C-B534-753C-54DE92A46E4D}"/>
              </a:ext>
            </a:extLst>
          </p:cNvPr>
          <p:cNvSpPr txBox="1"/>
          <p:nvPr/>
        </p:nvSpPr>
        <p:spPr>
          <a:xfrm>
            <a:off x="4397551" y="3573040"/>
            <a:ext cx="3021915" cy="428321"/>
          </a:xfrm>
          <a:prstGeom prst="rect">
            <a:avLst/>
          </a:prstGeom>
        </p:spPr>
        <p:txBody>
          <a:bodyPr vert="horz" wrap="square" lIns="0" tIns="58419" rIns="0" bIns="0" rtlCol="0" anchor="t">
            <a:spAutoFit/>
          </a:bodyPr>
          <a:lstStyle>
            <a:defPPr>
              <a:defRPr lang="it-IT"/>
            </a:defPPr>
            <a:lvl1pPr marL="12700">
              <a:spcBef>
                <a:spcPts val="459"/>
              </a:spcBef>
              <a:defRPr sz="1200" spc="-60">
                <a:latin typeface="Arial"/>
                <a:cs typeface="Arial"/>
              </a:defRPr>
            </a:lvl1pPr>
          </a:lstStyle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45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Verifica l’indirizzo di spedizione della pergamena</a:t>
            </a:r>
          </a:p>
        </p:txBody>
      </p:sp>
      <p:grpSp>
        <p:nvGrpSpPr>
          <p:cNvPr id="37" name="Gruppo 36">
            <a:extLst>
              <a:ext uri="{FF2B5EF4-FFF2-40B4-BE49-F238E27FC236}">
                <a16:creationId xmlns:a16="http://schemas.microsoft.com/office/drawing/2014/main" id="{45694B7F-EE11-2E53-83DC-487440339EBD}"/>
              </a:ext>
            </a:extLst>
          </p:cNvPr>
          <p:cNvGrpSpPr/>
          <p:nvPr/>
        </p:nvGrpSpPr>
        <p:grpSpPr>
          <a:xfrm>
            <a:off x="6959121" y="3620613"/>
            <a:ext cx="460345" cy="369332"/>
            <a:chOff x="4792358" y="4258479"/>
            <a:chExt cx="460345" cy="369332"/>
          </a:xfrm>
        </p:grpSpPr>
        <p:sp>
          <p:nvSpPr>
            <p:cNvPr id="38" name="Ovale 37">
              <a:extLst>
                <a:ext uri="{FF2B5EF4-FFF2-40B4-BE49-F238E27FC236}">
                  <a16:creationId xmlns:a16="http://schemas.microsoft.com/office/drawing/2014/main" id="{B3FF9145-9421-E74F-F0F9-6BD4AA6CF791}"/>
                </a:ext>
              </a:extLst>
            </p:cNvPr>
            <p:cNvSpPr/>
            <p:nvPr/>
          </p:nvSpPr>
          <p:spPr>
            <a:xfrm>
              <a:off x="4800172" y="4305164"/>
              <a:ext cx="287716" cy="275963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9" name="CasellaDiTesto 38">
              <a:extLst>
                <a:ext uri="{FF2B5EF4-FFF2-40B4-BE49-F238E27FC236}">
                  <a16:creationId xmlns:a16="http://schemas.microsoft.com/office/drawing/2014/main" id="{59EB9BFE-A59B-7B45-A3FB-0E81E9C178B3}"/>
                </a:ext>
              </a:extLst>
            </p:cNvPr>
            <p:cNvSpPr txBox="1"/>
            <p:nvPr/>
          </p:nvSpPr>
          <p:spPr>
            <a:xfrm>
              <a:off x="4792358" y="4258479"/>
              <a:ext cx="46034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b="1" dirty="0">
                  <a:solidFill>
                    <a:schemeClr val="accent1">
                      <a:lumMod val="50000"/>
                    </a:schemeClr>
                  </a:solidFill>
                </a:rPr>
                <a:t>2</a:t>
              </a:r>
            </a:p>
          </p:txBody>
        </p:sp>
      </p:grpSp>
      <p:pic>
        <p:nvPicPr>
          <p:cNvPr id="41" name="Immagine 40">
            <a:extLst>
              <a:ext uri="{FF2B5EF4-FFF2-40B4-BE49-F238E27FC236}">
                <a16:creationId xmlns:a16="http://schemas.microsoft.com/office/drawing/2014/main" id="{0B0EF73D-92BF-AF9F-AC45-B9A0E43508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9426" y="6200290"/>
            <a:ext cx="4962525" cy="1266825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chemeClr val="tx2">
                <a:lumMod val="5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42" name="object 6">
            <a:extLst>
              <a:ext uri="{FF2B5EF4-FFF2-40B4-BE49-F238E27FC236}">
                <a16:creationId xmlns:a16="http://schemas.microsoft.com/office/drawing/2014/main" id="{78673408-2B12-0695-BDCA-FC64BE60F4BA}"/>
              </a:ext>
            </a:extLst>
          </p:cNvPr>
          <p:cNvSpPr txBox="1"/>
          <p:nvPr/>
        </p:nvSpPr>
        <p:spPr>
          <a:xfrm>
            <a:off x="533081" y="5844659"/>
            <a:ext cx="4205096" cy="243655"/>
          </a:xfrm>
          <a:prstGeom prst="rect">
            <a:avLst/>
          </a:prstGeom>
        </p:spPr>
        <p:txBody>
          <a:bodyPr vert="horz" wrap="square" lIns="0" tIns="58419" rIns="0" bIns="0" rtlCol="0" anchor="t">
            <a:spAutoFit/>
          </a:bodyPr>
          <a:lstStyle>
            <a:defPPr>
              <a:defRPr lang="it-IT"/>
            </a:defPPr>
            <a:lvl1pPr marL="12700">
              <a:spcBef>
                <a:spcPts val="459"/>
              </a:spcBef>
              <a:defRPr sz="1200" spc="-60">
                <a:latin typeface="Arial"/>
                <a:cs typeface="Arial"/>
              </a:defRPr>
            </a:lvl1pPr>
          </a:lstStyle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45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Verifica il titolo definitivo e apporta eventuali modifiche </a:t>
            </a:r>
          </a:p>
        </p:txBody>
      </p:sp>
      <p:grpSp>
        <p:nvGrpSpPr>
          <p:cNvPr id="44" name="Gruppo 43">
            <a:extLst>
              <a:ext uri="{FF2B5EF4-FFF2-40B4-BE49-F238E27FC236}">
                <a16:creationId xmlns:a16="http://schemas.microsoft.com/office/drawing/2014/main" id="{4806D91F-2F68-7899-BEDF-0A3AE4217CC6}"/>
              </a:ext>
            </a:extLst>
          </p:cNvPr>
          <p:cNvGrpSpPr/>
          <p:nvPr/>
        </p:nvGrpSpPr>
        <p:grpSpPr>
          <a:xfrm>
            <a:off x="157911" y="5808158"/>
            <a:ext cx="460345" cy="369332"/>
            <a:chOff x="4792358" y="4258479"/>
            <a:chExt cx="460345" cy="369332"/>
          </a:xfrm>
        </p:grpSpPr>
        <p:sp>
          <p:nvSpPr>
            <p:cNvPr id="45" name="Ovale 44">
              <a:extLst>
                <a:ext uri="{FF2B5EF4-FFF2-40B4-BE49-F238E27FC236}">
                  <a16:creationId xmlns:a16="http://schemas.microsoft.com/office/drawing/2014/main" id="{1DCAD76A-0175-DFAE-3920-F64D114D3562}"/>
                </a:ext>
              </a:extLst>
            </p:cNvPr>
            <p:cNvSpPr/>
            <p:nvPr/>
          </p:nvSpPr>
          <p:spPr>
            <a:xfrm>
              <a:off x="4800172" y="4305164"/>
              <a:ext cx="287716" cy="275963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46" name="CasellaDiTesto 45">
              <a:extLst>
                <a:ext uri="{FF2B5EF4-FFF2-40B4-BE49-F238E27FC236}">
                  <a16:creationId xmlns:a16="http://schemas.microsoft.com/office/drawing/2014/main" id="{DDE8C64A-361B-93A8-2CB6-351D9B21C185}"/>
                </a:ext>
              </a:extLst>
            </p:cNvPr>
            <p:cNvSpPr txBox="1"/>
            <p:nvPr/>
          </p:nvSpPr>
          <p:spPr>
            <a:xfrm>
              <a:off x="4792358" y="4258479"/>
              <a:ext cx="46034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b="1" dirty="0">
                  <a:solidFill>
                    <a:schemeClr val="accent1">
                      <a:lumMod val="50000"/>
                    </a:schemeClr>
                  </a:solidFill>
                </a:rPr>
                <a:t>3</a:t>
              </a:r>
            </a:p>
          </p:txBody>
        </p:sp>
      </p:grpSp>
      <p:pic>
        <p:nvPicPr>
          <p:cNvPr id="48" name="Immagine 47">
            <a:extLst>
              <a:ext uri="{FF2B5EF4-FFF2-40B4-BE49-F238E27FC236}">
                <a16:creationId xmlns:a16="http://schemas.microsoft.com/office/drawing/2014/main" id="{1DED9FC5-7BA4-45F5-7A53-9F353AE63ED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64625" y="7728592"/>
            <a:ext cx="3946168" cy="2068494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chemeClr val="tx2">
                <a:lumMod val="5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51" name="Gruppo 50">
            <a:extLst>
              <a:ext uri="{FF2B5EF4-FFF2-40B4-BE49-F238E27FC236}">
                <a16:creationId xmlns:a16="http://schemas.microsoft.com/office/drawing/2014/main" id="{3D1350F6-6022-8289-052E-5BD5AC21635A}"/>
              </a:ext>
            </a:extLst>
          </p:cNvPr>
          <p:cNvGrpSpPr/>
          <p:nvPr/>
        </p:nvGrpSpPr>
        <p:grpSpPr>
          <a:xfrm>
            <a:off x="405178" y="8453310"/>
            <a:ext cx="460345" cy="369332"/>
            <a:chOff x="4792358" y="4258479"/>
            <a:chExt cx="460345" cy="369332"/>
          </a:xfrm>
        </p:grpSpPr>
        <p:sp>
          <p:nvSpPr>
            <p:cNvPr id="53" name="Ovale 52">
              <a:extLst>
                <a:ext uri="{FF2B5EF4-FFF2-40B4-BE49-F238E27FC236}">
                  <a16:creationId xmlns:a16="http://schemas.microsoft.com/office/drawing/2014/main" id="{2EFAB450-2B80-E33E-343A-2C6C5F18DDC0}"/>
                </a:ext>
              </a:extLst>
            </p:cNvPr>
            <p:cNvSpPr/>
            <p:nvPr/>
          </p:nvSpPr>
          <p:spPr>
            <a:xfrm>
              <a:off x="4800172" y="4305164"/>
              <a:ext cx="287716" cy="275963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54" name="CasellaDiTesto 53">
              <a:extLst>
                <a:ext uri="{FF2B5EF4-FFF2-40B4-BE49-F238E27FC236}">
                  <a16:creationId xmlns:a16="http://schemas.microsoft.com/office/drawing/2014/main" id="{591A9BAF-3B5C-A1EE-BFCE-05058EE5957B}"/>
                </a:ext>
              </a:extLst>
            </p:cNvPr>
            <p:cNvSpPr txBox="1"/>
            <p:nvPr/>
          </p:nvSpPr>
          <p:spPr>
            <a:xfrm>
              <a:off x="4792358" y="4258479"/>
              <a:ext cx="46034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b="1" dirty="0">
                  <a:solidFill>
                    <a:schemeClr val="accent1">
                      <a:lumMod val="50000"/>
                    </a:schemeClr>
                  </a:solidFill>
                </a:rPr>
                <a:t>4</a:t>
              </a:r>
            </a:p>
          </p:txBody>
        </p:sp>
      </p:grpSp>
      <p:sp>
        <p:nvSpPr>
          <p:cNvPr id="55" name="object 6">
            <a:extLst>
              <a:ext uri="{FF2B5EF4-FFF2-40B4-BE49-F238E27FC236}">
                <a16:creationId xmlns:a16="http://schemas.microsoft.com/office/drawing/2014/main" id="{FC283FFA-56A8-D948-9AF8-3111DD98DA58}"/>
              </a:ext>
            </a:extLst>
          </p:cNvPr>
          <p:cNvSpPr txBox="1"/>
          <p:nvPr/>
        </p:nvSpPr>
        <p:spPr>
          <a:xfrm>
            <a:off x="875428" y="8309605"/>
            <a:ext cx="2289197" cy="612987"/>
          </a:xfrm>
          <a:prstGeom prst="rect">
            <a:avLst/>
          </a:prstGeom>
        </p:spPr>
        <p:txBody>
          <a:bodyPr vert="horz" wrap="square" lIns="0" tIns="58419" rIns="0" bIns="0" rtlCol="0" anchor="t">
            <a:spAutoFit/>
          </a:bodyPr>
          <a:lstStyle>
            <a:defPPr>
              <a:defRPr lang="it-IT"/>
            </a:defPPr>
            <a:lvl1pPr marL="12700">
              <a:spcBef>
                <a:spcPts val="459"/>
              </a:spcBef>
              <a:defRPr sz="1200" spc="-60">
                <a:latin typeface="Arial"/>
                <a:cs typeface="Arial"/>
              </a:defRPr>
            </a:lvl1pPr>
          </a:lstStyle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45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Leggi con attenzione gli adempimenti e clicca su «Prosegui per accettazione»</a:t>
            </a:r>
          </a:p>
        </p:txBody>
      </p:sp>
      <p:sp>
        <p:nvSpPr>
          <p:cNvPr id="50" name="Rettangolo 49">
            <a:extLst>
              <a:ext uri="{FF2B5EF4-FFF2-40B4-BE49-F238E27FC236}">
                <a16:creationId xmlns:a16="http://schemas.microsoft.com/office/drawing/2014/main" id="{A56039FB-6574-0E19-E87F-1611F0BE0BF1}"/>
              </a:ext>
            </a:extLst>
          </p:cNvPr>
          <p:cNvSpPr/>
          <p:nvPr/>
        </p:nvSpPr>
        <p:spPr>
          <a:xfrm>
            <a:off x="-3228" y="583505"/>
            <a:ext cx="451699" cy="155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62581697-DADC-2191-172A-8CB01894DF28}"/>
              </a:ext>
            </a:extLst>
          </p:cNvPr>
          <p:cNvSpPr/>
          <p:nvPr/>
        </p:nvSpPr>
        <p:spPr>
          <a:xfrm>
            <a:off x="349250" y="2908300"/>
            <a:ext cx="246579" cy="76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7" name="Rettangolo 56">
            <a:extLst>
              <a:ext uri="{FF2B5EF4-FFF2-40B4-BE49-F238E27FC236}">
                <a16:creationId xmlns:a16="http://schemas.microsoft.com/office/drawing/2014/main" id="{E16B6B6E-80DB-3AEF-81C0-4DAF72E3F8C1}"/>
              </a:ext>
            </a:extLst>
          </p:cNvPr>
          <p:cNvSpPr/>
          <p:nvPr/>
        </p:nvSpPr>
        <p:spPr>
          <a:xfrm>
            <a:off x="371677" y="3266743"/>
            <a:ext cx="246579" cy="76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8" name="Rettangolo 57">
            <a:extLst>
              <a:ext uri="{FF2B5EF4-FFF2-40B4-BE49-F238E27FC236}">
                <a16:creationId xmlns:a16="http://schemas.microsoft.com/office/drawing/2014/main" id="{B7A44280-CE95-F106-790A-DBEBDFB84285}"/>
              </a:ext>
            </a:extLst>
          </p:cNvPr>
          <p:cNvSpPr/>
          <p:nvPr/>
        </p:nvSpPr>
        <p:spPr>
          <a:xfrm>
            <a:off x="371676" y="3603864"/>
            <a:ext cx="246579" cy="76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9" name="Rettangolo 58">
            <a:extLst>
              <a:ext uri="{FF2B5EF4-FFF2-40B4-BE49-F238E27FC236}">
                <a16:creationId xmlns:a16="http://schemas.microsoft.com/office/drawing/2014/main" id="{6B72E927-BEB2-F580-778D-9678B08BC828}"/>
              </a:ext>
            </a:extLst>
          </p:cNvPr>
          <p:cNvSpPr/>
          <p:nvPr/>
        </p:nvSpPr>
        <p:spPr>
          <a:xfrm>
            <a:off x="1278786" y="3591098"/>
            <a:ext cx="398979" cy="1554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69A252AC-D983-BD70-8D03-F8A5BDECC66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35629" y="5316028"/>
            <a:ext cx="1218821" cy="188090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DA41A1EB-8142-38BE-1AFC-C549D48BB74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48209" y="4958638"/>
            <a:ext cx="1118726" cy="80936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A2A929B4-A430-EEEE-120B-BD9FB9AF6A6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4318" y="6730779"/>
            <a:ext cx="857250" cy="200025"/>
          </a:xfrm>
          <a:prstGeom prst="rect">
            <a:avLst/>
          </a:prstGeom>
        </p:spPr>
      </p:pic>
      <p:sp>
        <p:nvSpPr>
          <p:cNvPr id="9" name="object 2">
            <a:extLst>
              <a:ext uri="{FF2B5EF4-FFF2-40B4-BE49-F238E27FC236}">
                <a16:creationId xmlns:a16="http://schemas.microsoft.com/office/drawing/2014/main" id="{811587F4-5064-9F79-1C04-4F75FC2DC4B7}"/>
              </a:ext>
            </a:extLst>
          </p:cNvPr>
          <p:cNvSpPr txBox="1"/>
          <p:nvPr/>
        </p:nvSpPr>
        <p:spPr>
          <a:xfrm>
            <a:off x="6936844" y="619201"/>
            <a:ext cx="228600" cy="1667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000" spc="-5" dirty="0">
                <a:solidFill>
                  <a:srgbClr val="1F497D">
                    <a:lumMod val="75000"/>
                  </a:srgbClr>
                </a:solidFill>
                <a:latin typeface="Arial"/>
                <a:cs typeface="Arial"/>
              </a:rPr>
              <a:t>10</a:t>
            </a:r>
            <a:endParaRPr kumimoji="0" sz="1000" b="0" i="0" u="none" strike="noStrike" kern="1200" cap="none" spc="0" normalizeH="0" baseline="0" noProof="0" dirty="0">
              <a:ln>
                <a:noFill/>
              </a:ln>
              <a:solidFill>
                <a:srgbClr val="1F497D">
                  <a:lumMod val="75000"/>
                </a:srgbClr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59F5B2F7-699C-7769-9CA1-B2E8DBFA38B3}"/>
              </a:ext>
            </a:extLst>
          </p:cNvPr>
          <p:cNvSpPr/>
          <p:nvPr/>
        </p:nvSpPr>
        <p:spPr>
          <a:xfrm>
            <a:off x="7138093" y="632542"/>
            <a:ext cx="418407" cy="14003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DAC0C319-04E5-C5A0-069D-B71450E5E78F}"/>
              </a:ext>
            </a:extLst>
          </p:cNvPr>
          <p:cNvSpPr/>
          <p:nvPr/>
        </p:nvSpPr>
        <p:spPr>
          <a:xfrm>
            <a:off x="784940" y="1424644"/>
            <a:ext cx="2771775" cy="560565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63CA0032-BEC6-2D41-5B5F-1B1AABD3BF42}"/>
              </a:ext>
            </a:extLst>
          </p:cNvPr>
          <p:cNvSpPr txBox="1"/>
          <p:nvPr/>
        </p:nvSpPr>
        <p:spPr>
          <a:xfrm>
            <a:off x="784939" y="1369365"/>
            <a:ext cx="27717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chemeClr val="bg1"/>
                </a:solidFill>
              </a:rPr>
              <a:t>3. Presentazione domanda di laurea</a:t>
            </a:r>
          </a:p>
        </p:txBody>
      </p:sp>
    </p:spTree>
    <p:extLst>
      <p:ext uri="{BB962C8B-B14F-4D97-AF65-F5344CB8AC3E}">
        <p14:creationId xmlns:p14="http://schemas.microsoft.com/office/powerpoint/2010/main" val="27211269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284444-F0ED-58A3-7075-A68CCE326F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>
            <a:extLst>
              <a:ext uri="{FF2B5EF4-FFF2-40B4-BE49-F238E27FC236}">
                <a16:creationId xmlns:a16="http://schemas.microsoft.com/office/drawing/2014/main" id="{066BA561-47F2-D026-ABA1-35B904E8E15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48179" y="896314"/>
            <a:ext cx="6191505" cy="35137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l">
              <a:spcBef>
                <a:spcPts val="100"/>
              </a:spcBef>
            </a:pPr>
            <a:r>
              <a:rPr lang="it-IT" sz="2200" kern="1200" dirty="0">
                <a:solidFill>
                  <a:schemeClr val="tx2">
                    <a:lumMod val="75000"/>
                  </a:schemeClr>
                </a:solidFill>
                <a:ea typeface="+mn-ea"/>
              </a:rPr>
              <a:t>PRESENTAZIONE DOMANDA DI LAUREA</a:t>
            </a:r>
            <a:endParaRPr sz="2200" kern="1200" dirty="0">
              <a:solidFill>
                <a:schemeClr val="tx2">
                  <a:lumMod val="75000"/>
                </a:schemeClr>
              </a:solidFill>
              <a:ea typeface="+mn-ea"/>
            </a:endParaRPr>
          </a:p>
        </p:txBody>
      </p:sp>
      <p:grpSp>
        <p:nvGrpSpPr>
          <p:cNvPr id="29" name="object 10">
            <a:extLst>
              <a:ext uri="{FF2B5EF4-FFF2-40B4-BE49-F238E27FC236}">
                <a16:creationId xmlns:a16="http://schemas.microsoft.com/office/drawing/2014/main" id="{C71CC187-601E-92E6-B6D3-EF9B328DCABC}"/>
              </a:ext>
            </a:extLst>
          </p:cNvPr>
          <p:cNvGrpSpPr/>
          <p:nvPr/>
        </p:nvGrpSpPr>
        <p:grpSpPr>
          <a:xfrm>
            <a:off x="595829" y="1193267"/>
            <a:ext cx="6263585" cy="191033"/>
            <a:chOff x="576984" y="1342651"/>
            <a:chExt cx="6263585" cy="191033"/>
          </a:xfrm>
          <a:solidFill>
            <a:srgbClr val="FFC000"/>
          </a:solidFill>
        </p:grpSpPr>
        <p:sp>
          <p:nvSpPr>
            <p:cNvPr id="30" name="object 11">
              <a:extLst>
                <a:ext uri="{FF2B5EF4-FFF2-40B4-BE49-F238E27FC236}">
                  <a16:creationId xmlns:a16="http://schemas.microsoft.com/office/drawing/2014/main" id="{BA87F59C-554C-3A42-9B94-78ED8222B21C}"/>
                </a:ext>
              </a:extLst>
            </p:cNvPr>
            <p:cNvSpPr/>
            <p:nvPr/>
          </p:nvSpPr>
          <p:spPr>
            <a:xfrm>
              <a:off x="755999" y="1451114"/>
              <a:ext cx="6084570" cy="0"/>
            </a:xfrm>
            <a:custGeom>
              <a:avLst/>
              <a:gdLst/>
              <a:ahLst/>
              <a:cxnLst/>
              <a:rect l="l" t="t" r="r" b="b"/>
              <a:pathLst>
                <a:path w="6084570">
                  <a:moveTo>
                    <a:pt x="0" y="0"/>
                  </a:moveTo>
                  <a:lnTo>
                    <a:pt x="6083998" y="0"/>
                  </a:lnTo>
                </a:path>
              </a:pathLst>
            </a:custGeom>
            <a:grpFill/>
            <a:ln w="12700">
              <a:solidFill>
                <a:srgbClr val="FFC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4" name="object 12">
              <a:extLst>
                <a:ext uri="{FF2B5EF4-FFF2-40B4-BE49-F238E27FC236}">
                  <a16:creationId xmlns:a16="http://schemas.microsoft.com/office/drawing/2014/main" id="{7BA3329D-2A24-62AA-94B2-4B84F55CD145}"/>
                </a:ext>
              </a:extLst>
            </p:cNvPr>
            <p:cNvSpPr/>
            <p:nvPr/>
          </p:nvSpPr>
          <p:spPr>
            <a:xfrm>
              <a:off x="576984" y="1342651"/>
              <a:ext cx="189045" cy="191033"/>
            </a:xfrm>
            <a:custGeom>
              <a:avLst/>
              <a:gdLst/>
              <a:ahLst/>
              <a:cxnLst/>
              <a:rect l="l" t="t" r="r" b="b"/>
              <a:pathLst>
                <a:path w="280034" h="280034">
                  <a:moveTo>
                    <a:pt x="139865" y="0"/>
                  </a:moveTo>
                  <a:lnTo>
                    <a:pt x="95658" y="7129"/>
                  </a:lnTo>
                  <a:lnTo>
                    <a:pt x="57264" y="26982"/>
                  </a:lnTo>
                  <a:lnTo>
                    <a:pt x="26986" y="57256"/>
                  </a:lnTo>
                  <a:lnTo>
                    <a:pt x="7130" y="95647"/>
                  </a:lnTo>
                  <a:lnTo>
                    <a:pt x="0" y="139852"/>
                  </a:lnTo>
                  <a:lnTo>
                    <a:pt x="7130" y="184059"/>
                  </a:lnTo>
                  <a:lnTo>
                    <a:pt x="26986" y="222453"/>
                  </a:lnTo>
                  <a:lnTo>
                    <a:pt x="57264" y="252730"/>
                  </a:lnTo>
                  <a:lnTo>
                    <a:pt x="95658" y="272586"/>
                  </a:lnTo>
                  <a:lnTo>
                    <a:pt x="139865" y="279717"/>
                  </a:lnTo>
                  <a:lnTo>
                    <a:pt x="184071" y="272586"/>
                  </a:lnTo>
                  <a:lnTo>
                    <a:pt x="222465" y="252730"/>
                  </a:lnTo>
                  <a:lnTo>
                    <a:pt x="252743" y="222453"/>
                  </a:lnTo>
                  <a:lnTo>
                    <a:pt x="272599" y="184059"/>
                  </a:lnTo>
                  <a:lnTo>
                    <a:pt x="279730" y="139852"/>
                  </a:lnTo>
                  <a:lnTo>
                    <a:pt x="272599" y="95647"/>
                  </a:lnTo>
                  <a:lnTo>
                    <a:pt x="252743" y="57256"/>
                  </a:lnTo>
                  <a:lnTo>
                    <a:pt x="222465" y="26982"/>
                  </a:lnTo>
                  <a:lnTo>
                    <a:pt x="184071" y="7129"/>
                  </a:lnTo>
                  <a:lnTo>
                    <a:pt x="139865" y="0"/>
                  </a:ln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cxnSp>
        <p:nvCxnSpPr>
          <p:cNvPr id="35" name="Connettore diritto 34">
            <a:extLst>
              <a:ext uri="{FF2B5EF4-FFF2-40B4-BE49-F238E27FC236}">
                <a16:creationId xmlns:a16="http://schemas.microsoft.com/office/drawing/2014/main" id="{8E2C8670-DDD8-C2D4-357A-9407B3AB2D23}"/>
              </a:ext>
            </a:extLst>
          </p:cNvPr>
          <p:cNvCxnSpPr/>
          <p:nvPr/>
        </p:nvCxnSpPr>
        <p:spPr>
          <a:xfrm>
            <a:off x="1949450" y="10062867"/>
            <a:ext cx="4909964" cy="0"/>
          </a:xfrm>
          <a:prstGeom prst="line">
            <a:avLst/>
          </a:prstGeom>
          <a:ln w="127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object 3">
            <a:extLst>
              <a:ext uri="{FF2B5EF4-FFF2-40B4-BE49-F238E27FC236}">
                <a16:creationId xmlns:a16="http://schemas.microsoft.com/office/drawing/2014/main" id="{FEE3624D-4C38-6428-EFF4-A2502D9C5D58}"/>
              </a:ext>
            </a:extLst>
          </p:cNvPr>
          <p:cNvSpPr txBox="1"/>
          <p:nvPr/>
        </p:nvSpPr>
        <p:spPr>
          <a:xfrm>
            <a:off x="451699" y="9994900"/>
            <a:ext cx="1654175" cy="1359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800" b="1" i="0" u="none" strike="noStrike" kern="1200" cap="none" spc="-5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GUIDA</a:t>
            </a:r>
            <a:r>
              <a:rPr kumimoji="0" lang="it-IT" sz="800" b="1" i="0" u="none" strike="noStrike" kern="1200" cap="none" spc="-50" normalizeH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PORTALE LAUREE</a:t>
            </a:r>
            <a:endParaRPr kumimoji="0" sz="800" b="1" i="0" u="none" strike="noStrike" kern="1200" cap="none" spc="-5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24E24602-6928-70E6-176D-2903B62448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4567" y="1918429"/>
            <a:ext cx="4953000" cy="2486025"/>
          </a:xfrm>
          <a:prstGeom prst="rect">
            <a:avLst/>
          </a:prstGeom>
          <a:ln w="38100">
            <a:solidFill>
              <a:schemeClr val="tx2">
                <a:lumMod val="50000"/>
              </a:schemeClr>
            </a:solidFill>
          </a:ln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5F888818-B1C9-3253-D2B8-6978B2FDB0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59781" y="5371851"/>
            <a:ext cx="3724275" cy="2762250"/>
          </a:xfrm>
          <a:prstGeom prst="rect">
            <a:avLst/>
          </a:prstGeom>
          <a:ln w="38100">
            <a:solidFill>
              <a:schemeClr val="tx2">
                <a:lumMod val="50000"/>
              </a:schemeClr>
            </a:solidFill>
          </a:ln>
        </p:spPr>
      </p:pic>
      <p:pic>
        <p:nvPicPr>
          <p:cNvPr id="15" name="Elemento grafico 28" descr="Freccia linea, leggera curva">
            <a:extLst>
              <a:ext uri="{FF2B5EF4-FFF2-40B4-BE49-F238E27FC236}">
                <a16:creationId xmlns:a16="http://schemas.microsoft.com/office/drawing/2014/main" id="{27651354-5F71-F0A0-61C9-160B84E798C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04247" y="5625246"/>
            <a:ext cx="871865" cy="577704"/>
          </a:xfrm>
          <a:prstGeom prst="rect">
            <a:avLst/>
          </a:prstGeom>
        </p:spPr>
      </p:pic>
      <p:pic>
        <p:nvPicPr>
          <p:cNvPr id="16" name="Immagine 15">
            <a:extLst>
              <a:ext uri="{FF2B5EF4-FFF2-40B4-BE49-F238E27FC236}">
                <a16:creationId xmlns:a16="http://schemas.microsoft.com/office/drawing/2014/main" id="{ABE286AC-3389-3244-D852-F44FAEB25AB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4247" y="8385139"/>
            <a:ext cx="6533846" cy="1186453"/>
          </a:xfrm>
          <a:prstGeom prst="rect">
            <a:avLst/>
          </a:prstGeom>
        </p:spPr>
      </p:pic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1F02D41F-A355-EC51-3FA6-3730D479D58D}"/>
              </a:ext>
            </a:extLst>
          </p:cNvPr>
          <p:cNvSpPr txBox="1"/>
          <p:nvPr/>
        </p:nvSpPr>
        <p:spPr>
          <a:xfrm>
            <a:off x="948179" y="4757229"/>
            <a:ext cx="653384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>
              <a:spcBef>
                <a:spcPts val="459"/>
              </a:spcBef>
              <a:defRPr/>
            </a:pPr>
            <a:r>
              <a:rPr lang="it-IT" altLang="it-IT" sz="1200" dirty="0">
                <a:solidFill>
                  <a:prstClr val="black"/>
                </a:solidFill>
                <a:latin typeface="Arial"/>
                <a:cs typeface="Arial"/>
              </a:rPr>
              <a:t>Inoltra al Docente per l’approvazione e attendi l’esito:</a:t>
            </a:r>
          </a:p>
        </p:txBody>
      </p:sp>
      <p:sp>
        <p:nvSpPr>
          <p:cNvPr id="25" name="Rettangolo 24">
            <a:extLst>
              <a:ext uri="{FF2B5EF4-FFF2-40B4-BE49-F238E27FC236}">
                <a16:creationId xmlns:a16="http://schemas.microsoft.com/office/drawing/2014/main" id="{9B62D54F-6DA3-4749-B41B-453BC3A40F39}"/>
              </a:ext>
            </a:extLst>
          </p:cNvPr>
          <p:cNvSpPr/>
          <p:nvPr/>
        </p:nvSpPr>
        <p:spPr>
          <a:xfrm>
            <a:off x="0" y="610346"/>
            <a:ext cx="451699" cy="155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6" name="Rettangolo 25">
            <a:extLst>
              <a:ext uri="{FF2B5EF4-FFF2-40B4-BE49-F238E27FC236}">
                <a16:creationId xmlns:a16="http://schemas.microsoft.com/office/drawing/2014/main" id="{DCF1147F-19B4-40C2-87CC-BC97D05BD3C9}"/>
              </a:ext>
            </a:extLst>
          </p:cNvPr>
          <p:cNvSpPr/>
          <p:nvPr/>
        </p:nvSpPr>
        <p:spPr>
          <a:xfrm>
            <a:off x="0" y="610346"/>
            <a:ext cx="451699" cy="155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9" name="object 2">
            <a:extLst>
              <a:ext uri="{FF2B5EF4-FFF2-40B4-BE49-F238E27FC236}">
                <a16:creationId xmlns:a16="http://schemas.microsoft.com/office/drawing/2014/main" id="{1072470E-8A01-0867-9971-35462724CD8C}"/>
              </a:ext>
            </a:extLst>
          </p:cNvPr>
          <p:cNvSpPr txBox="1"/>
          <p:nvPr/>
        </p:nvSpPr>
        <p:spPr>
          <a:xfrm>
            <a:off x="481147" y="594599"/>
            <a:ext cx="418407" cy="1667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000" b="0" i="0" u="none" strike="noStrike" kern="1200" cap="none" spc="-5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11</a:t>
            </a:r>
            <a:endParaRPr kumimoji="0" sz="1000" b="0" i="0" u="none" strike="noStrike" kern="1200" cap="none" spc="0" normalizeH="0" baseline="0" noProof="0" dirty="0">
              <a:ln>
                <a:noFill/>
              </a:ln>
              <a:solidFill>
                <a:srgbClr val="1F497D">
                  <a:lumMod val="75000"/>
                </a:srgbClr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56" name="Rettangolo 55">
            <a:extLst>
              <a:ext uri="{FF2B5EF4-FFF2-40B4-BE49-F238E27FC236}">
                <a16:creationId xmlns:a16="http://schemas.microsoft.com/office/drawing/2014/main" id="{688BCE47-C9AC-0D09-F49B-C964D49E114D}"/>
              </a:ext>
            </a:extLst>
          </p:cNvPr>
          <p:cNvSpPr/>
          <p:nvPr/>
        </p:nvSpPr>
        <p:spPr>
          <a:xfrm>
            <a:off x="-100" y="607940"/>
            <a:ext cx="418407" cy="14003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180971AF-DF02-54F6-BB31-F60030B0C081}"/>
              </a:ext>
            </a:extLst>
          </p:cNvPr>
          <p:cNvSpPr/>
          <p:nvPr/>
        </p:nvSpPr>
        <p:spPr>
          <a:xfrm>
            <a:off x="784940" y="1424644"/>
            <a:ext cx="2771775" cy="560565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676D0DD1-BC46-75A1-292A-ED38718C8256}"/>
              </a:ext>
            </a:extLst>
          </p:cNvPr>
          <p:cNvSpPr txBox="1"/>
          <p:nvPr/>
        </p:nvSpPr>
        <p:spPr>
          <a:xfrm>
            <a:off x="784939" y="1369365"/>
            <a:ext cx="27717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chemeClr val="bg1"/>
                </a:solidFill>
              </a:rPr>
              <a:t>3. Presentazione domanda di laurea</a:t>
            </a:r>
          </a:p>
        </p:txBody>
      </p:sp>
    </p:spTree>
    <p:extLst>
      <p:ext uri="{BB962C8B-B14F-4D97-AF65-F5344CB8AC3E}">
        <p14:creationId xmlns:p14="http://schemas.microsoft.com/office/powerpoint/2010/main" val="9559279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D6AA83-1E28-B38A-134A-1D3F4C903A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>
            <a:extLst>
              <a:ext uri="{FF2B5EF4-FFF2-40B4-BE49-F238E27FC236}">
                <a16:creationId xmlns:a16="http://schemas.microsoft.com/office/drawing/2014/main" id="{4F873D99-F3B0-EACD-2C77-54448DCF132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48179" y="896314"/>
            <a:ext cx="6191505" cy="35137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l">
              <a:spcBef>
                <a:spcPts val="100"/>
              </a:spcBef>
            </a:pPr>
            <a:r>
              <a:rPr lang="it-IT" sz="2200" kern="1200" dirty="0">
                <a:solidFill>
                  <a:schemeClr val="tx2">
                    <a:lumMod val="75000"/>
                  </a:schemeClr>
                </a:solidFill>
                <a:ea typeface="+mn-ea"/>
              </a:rPr>
              <a:t>PRESENTAZIONE DOMANDA di LAUREA</a:t>
            </a:r>
            <a:endParaRPr sz="2200" kern="1200" dirty="0">
              <a:solidFill>
                <a:schemeClr val="tx2">
                  <a:lumMod val="75000"/>
                </a:schemeClr>
              </a:solidFill>
              <a:ea typeface="+mn-ea"/>
            </a:endParaRPr>
          </a:p>
        </p:txBody>
      </p:sp>
      <p:grpSp>
        <p:nvGrpSpPr>
          <p:cNvPr id="29" name="object 10">
            <a:extLst>
              <a:ext uri="{FF2B5EF4-FFF2-40B4-BE49-F238E27FC236}">
                <a16:creationId xmlns:a16="http://schemas.microsoft.com/office/drawing/2014/main" id="{A98F72D3-43DC-0EBA-8C29-291DE409A904}"/>
              </a:ext>
            </a:extLst>
          </p:cNvPr>
          <p:cNvGrpSpPr/>
          <p:nvPr/>
        </p:nvGrpSpPr>
        <p:grpSpPr>
          <a:xfrm>
            <a:off x="595829" y="1193267"/>
            <a:ext cx="6263585" cy="191033"/>
            <a:chOff x="576984" y="1342651"/>
            <a:chExt cx="6263585" cy="191033"/>
          </a:xfrm>
          <a:solidFill>
            <a:srgbClr val="FFC000"/>
          </a:solidFill>
        </p:grpSpPr>
        <p:sp>
          <p:nvSpPr>
            <p:cNvPr id="30" name="object 11">
              <a:extLst>
                <a:ext uri="{FF2B5EF4-FFF2-40B4-BE49-F238E27FC236}">
                  <a16:creationId xmlns:a16="http://schemas.microsoft.com/office/drawing/2014/main" id="{9E08676E-3BBD-3316-B429-FCEFAD291D83}"/>
                </a:ext>
              </a:extLst>
            </p:cNvPr>
            <p:cNvSpPr/>
            <p:nvPr/>
          </p:nvSpPr>
          <p:spPr>
            <a:xfrm>
              <a:off x="755999" y="1451114"/>
              <a:ext cx="6084570" cy="0"/>
            </a:xfrm>
            <a:custGeom>
              <a:avLst/>
              <a:gdLst/>
              <a:ahLst/>
              <a:cxnLst/>
              <a:rect l="l" t="t" r="r" b="b"/>
              <a:pathLst>
                <a:path w="6084570">
                  <a:moveTo>
                    <a:pt x="0" y="0"/>
                  </a:moveTo>
                  <a:lnTo>
                    <a:pt x="6083998" y="0"/>
                  </a:lnTo>
                </a:path>
              </a:pathLst>
            </a:custGeom>
            <a:grpFill/>
            <a:ln w="12700">
              <a:solidFill>
                <a:srgbClr val="FFC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4" name="object 12">
              <a:extLst>
                <a:ext uri="{FF2B5EF4-FFF2-40B4-BE49-F238E27FC236}">
                  <a16:creationId xmlns:a16="http://schemas.microsoft.com/office/drawing/2014/main" id="{2CF5AB70-CE6D-CE37-A5AA-BC3E9DAACDE8}"/>
                </a:ext>
              </a:extLst>
            </p:cNvPr>
            <p:cNvSpPr/>
            <p:nvPr/>
          </p:nvSpPr>
          <p:spPr>
            <a:xfrm>
              <a:off x="576984" y="1342651"/>
              <a:ext cx="189045" cy="191033"/>
            </a:xfrm>
            <a:custGeom>
              <a:avLst/>
              <a:gdLst/>
              <a:ahLst/>
              <a:cxnLst/>
              <a:rect l="l" t="t" r="r" b="b"/>
              <a:pathLst>
                <a:path w="280034" h="280034">
                  <a:moveTo>
                    <a:pt x="139865" y="0"/>
                  </a:moveTo>
                  <a:lnTo>
                    <a:pt x="95658" y="7129"/>
                  </a:lnTo>
                  <a:lnTo>
                    <a:pt x="57264" y="26982"/>
                  </a:lnTo>
                  <a:lnTo>
                    <a:pt x="26986" y="57256"/>
                  </a:lnTo>
                  <a:lnTo>
                    <a:pt x="7130" y="95647"/>
                  </a:lnTo>
                  <a:lnTo>
                    <a:pt x="0" y="139852"/>
                  </a:lnTo>
                  <a:lnTo>
                    <a:pt x="7130" y="184059"/>
                  </a:lnTo>
                  <a:lnTo>
                    <a:pt x="26986" y="222453"/>
                  </a:lnTo>
                  <a:lnTo>
                    <a:pt x="57264" y="252730"/>
                  </a:lnTo>
                  <a:lnTo>
                    <a:pt x="95658" y="272586"/>
                  </a:lnTo>
                  <a:lnTo>
                    <a:pt x="139865" y="279717"/>
                  </a:lnTo>
                  <a:lnTo>
                    <a:pt x="184071" y="272586"/>
                  </a:lnTo>
                  <a:lnTo>
                    <a:pt x="222465" y="252730"/>
                  </a:lnTo>
                  <a:lnTo>
                    <a:pt x="252743" y="222453"/>
                  </a:lnTo>
                  <a:lnTo>
                    <a:pt x="272599" y="184059"/>
                  </a:lnTo>
                  <a:lnTo>
                    <a:pt x="279730" y="139852"/>
                  </a:lnTo>
                  <a:lnTo>
                    <a:pt x="272599" y="95647"/>
                  </a:lnTo>
                  <a:lnTo>
                    <a:pt x="252743" y="57256"/>
                  </a:lnTo>
                  <a:lnTo>
                    <a:pt x="222465" y="26982"/>
                  </a:lnTo>
                  <a:lnTo>
                    <a:pt x="184071" y="7129"/>
                  </a:lnTo>
                  <a:lnTo>
                    <a:pt x="139865" y="0"/>
                  </a:ln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cxnSp>
        <p:nvCxnSpPr>
          <p:cNvPr id="35" name="Connettore diritto 34">
            <a:extLst>
              <a:ext uri="{FF2B5EF4-FFF2-40B4-BE49-F238E27FC236}">
                <a16:creationId xmlns:a16="http://schemas.microsoft.com/office/drawing/2014/main" id="{40C983AD-938D-902F-1BCB-51C5D8734CE4}"/>
              </a:ext>
            </a:extLst>
          </p:cNvPr>
          <p:cNvCxnSpPr/>
          <p:nvPr/>
        </p:nvCxnSpPr>
        <p:spPr>
          <a:xfrm>
            <a:off x="1949450" y="10062867"/>
            <a:ext cx="4909964" cy="0"/>
          </a:xfrm>
          <a:prstGeom prst="line">
            <a:avLst/>
          </a:prstGeom>
          <a:ln w="127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object 3">
            <a:extLst>
              <a:ext uri="{FF2B5EF4-FFF2-40B4-BE49-F238E27FC236}">
                <a16:creationId xmlns:a16="http://schemas.microsoft.com/office/drawing/2014/main" id="{FF4B7968-45C2-735F-8F69-195455C5A845}"/>
              </a:ext>
            </a:extLst>
          </p:cNvPr>
          <p:cNvSpPr txBox="1"/>
          <p:nvPr/>
        </p:nvSpPr>
        <p:spPr>
          <a:xfrm>
            <a:off x="451699" y="9994900"/>
            <a:ext cx="1654175" cy="1359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800" b="1" i="0" u="none" strike="noStrike" kern="1200" cap="none" spc="-5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GUIDA</a:t>
            </a:r>
            <a:r>
              <a:rPr kumimoji="0" lang="it-IT" sz="800" b="1" i="0" u="none" strike="noStrike" kern="1200" cap="none" spc="-50" normalizeH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PORTALE LAUREE</a:t>
            </a:r>
            <a:endParaRPr kumimoji="0" sz="800" b="1" i="0" u="none" strike="noStrike" kern="1200" cap="none" spc="-5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C1E3BBD4-3A4A-B808-EBA0-6DBEB534E0C3}"/>
              </a:ext>
            </a:extLst>
          </p:cNvPr>
          <p:cNvSpPr/>
          <p:nvPr/>
        </p:nvSpPr>
        <p:spPr>
          <a:xfrm>
            <a:off x="0" y="610346"/>
            <a:ext cx="451699" cy="155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1" name="Rettangolo 30">
            <a:extLst>
              <a:ext uri="{FF2B5EF4-FFF2-40B4-BE49-F238E27FC236}">
                <a16:creationId xmlns:a16="http://schemas.microsoft.com/office/drawing/2014/main" id="{4FF1E5B8-98B0-1098-0B3C-8B5E124A0524}"/>
              </a:ext>
            </a:extLst>
          </p:cNvPr>
          <p:cNvSpPr/>
          <p:nvPr/>
        </p:nvSpPr>
        <p:spPr>
          <a:xfrm>
            <a:off x="0" y="610346"/>
            <a:ext cx="451699" cy="155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9" name="Rettangolo 18">
            <a:extLst>
              <a:ext uri="{FF2B5EF4-FFF2-40B4-BE49-F238E27FC236}">
                <a16:creationId xmlns:a16="http://schemas.microsoft.com/office/drawing/2014/main" id="{F033F8B9-BB63-700A-CC16-1079A1FDAAA4}"/>
              </a:ext>
            </a:extLst>
          </p:cNvPr>
          <p:cNvSpPr/>
          <p:nvPr/>
        </p:nvSpPr>
        <p:spPr>
          <a:xfrm>
            <a:off x="0" y="610346"/>
            <a:ext cx="451699" cy="155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2" name="Rettangolo 21">
            <a:extLst>
              <a:ext uri="{FF2B5EF4-FFF2-40B4-BE49-F238E27FC236}">
                <a16:creationId xmlns:a16="http://schemas.microsoft.com/office/drawing/2014/main" id="{3371C188-9A37-E936-FF35-78AF92055210}"/>
              </a:ext>
            </a:extLst>
          </p:cNvPr>
          <p:cNvSpPr/>
          <p:nvPr/>
        </p:nvSpPr>
        <p:spPr>
          <a:xfrm>
            <a:off x="0" y="610346"/>
            <a:ext cx="451699" cy="155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7519CFBF-41DC-F995-81A2-564F0FC09B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1571862"/>
            <a:ext cx="2049344" cy="2217178"/>
          </a:xfrm>
          <a:prstGeom prst="rect">
            <a:avLst/>
          </a:prstGeom>
        </p:spPr>
      </p:pic>
      <p:cxnSp>
        <p:nvCxnSpPr>
          <p:cNvPr id="4" name="Connettore 2 3">
            <a:extLst>
              <a:ext uri="{FF2B5EF4-FFF2-40B4-BE49-F238E27FC236}">
                <a16:creationId xmlns:a16="http://schemas.microsoft.com/office/drawing/2014/main" id="{A6EEBD09-74C1-EE1D-95F8-941C8D00111D}"/>
              </a:ext>
            </a:extLst>
          </p:cNvPr>
          <p:cNvCxnSpPr>
            <a:cxnSpLocks/>
          </p:cNvCxnSpPr>
          <p:nvPr/>
        </p:nvCxnSpPr>
        <p:spPr>
          <a:xfrm flipV="1">
            <a:off x="1393667" y="3523746"/>
            <a:ext cx="280561" cy="362191"/>
          </a:xfrm>
          <a:prstGeom prst="straightConnector1">
            <a:avLst/>
          </a:prstGeom>
          <a:ln w="44450"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8" name="Immagine 7">
            <a:extLst>
              <a:ext uri="{FF2B5EF4-FFF2-40B4-BE49-F238E27FC236}">
                <a16:creationId xmlns:a16="http://schemas.microsoft.com/office/drawing/2014/main" id="{E5A3BC90-2E4E-8624-7A7C-033FFAD98F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5132" y="3239631"/>
            <a:ext cx="773603" cy="339917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6A57A51E-5240-126B-A951-F385E351C8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24799" y="3215629"/>
            <a:ext cx="288032" cy="384042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24FF59C1-A978-4EA3-FAF6-5CE3EEECB94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8655" y="1776224"/>
            <a:ext cx="476274" cy="190510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433CAECE-446C-64F8-A42A-0E7FB017E67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5131" y="1683145"/>
            <a:ext cx="1709709" cy="1469749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0822DD43-C56B-944C-EA29-E623EB0F1F0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54936" y="1784375"/>
            <a:ext cx="5207126" cy="1904037"/>
          </a:xfrm>
          <a:prstGeom prst="rect">
            <a:avLst/>
          </a:prstGeom>
        </p:spPr>
      </p:pic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B1098E88-782E-2AFB-ECD5-033A9382AED9}"/>
              </a:ext>
            </a:extLst>
          </p:cNvPr>
          <p:cNvSpPr txBox="1"/>
          <p:nvPr/>
        </p:nvSpPr>
        <p:spPr>
          <a:xfrm>
            <a:off x="784874" y="3957324"/>
            <a:ext cx="69758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200" dirty="0">
                <a:solidFill>
                  <a:prstClr val="black"/>
                </a:solidFill>
                <a:latin typeface="Arial"/>
                <a:cs typeface="Arial"/>
              </a:rPr>
              <a:t>Quando il docente approva la domanda di laurea ti viene inviata anche una notifica via mail di conferma sulla tua casella @icatt.it. Da questo momento la domanda di laurea non potrà più essere cancellata in autonomia. Per la cancellazione rivolgiti al Polo Studenti.</a:t>
            </a:r>
          </a:p>
        </p:txBody>
      </p:sp>
      <p:pic>
        <p:nvPicPr>
          <p:cNvPr id="24" name="Elemento grafico 34" descr="Avvertenza">
            <a:extLst>
              <a:ext uri="{FF2B5EF4-FFF2-40B4-BE49-F238E27FC236}">
                <a16:creationId xmlns:a16="http://schemas.microsoft.com/office/drawing/2014/main" id="{AF128486-98BA-7EBE-6032-8804538147E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36684" y="4056461"/>
            <a:ext cx="348190" cy="348190"/>
          </a:xfrm>
          <a:prstGeom prst="rect">
            <a:avLst/>
          </a:prstGeom>
        </p:spPr>
      </p:pic>
      <p:pic>
        <p:nvPicPr>
          <p:cNvPr id="25" name="Immagine 24">
            <a:extLst>
              <a:ext uri="{FF2B5EF4-FFF2-40B4-BE49-F238E27FC236}">
                <a16:creationId xmlns:a16="http://schemas.microsoft.com/office/drawing/2014/main" id="{D7DA219E-13A8-EDD8-9C70-BE64A35F9D1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972211" y="4375643"/>
            <a:ext cx="936105" cy="759825"/>
          </a:xfrm>
          <a:prstGeom prst="rect">
            <a:avLst/>
          </a:prstGeom>
        </p:spPr>
      </p:pic>
      <p:sp>
        <p:nvSpPr>
          <p:cNvPr id="26" name="Rettangolo 25">
            <a:extLst>
              <a:ext uri="{FF2B5EF4-FFF2-40B4-BE49-F238E27FC236}">
                <a16:creationId xmlns:a16="http://schemas.microsoft.com/office/drawing/2014/main" id="{950F9294-DCD0-25CC-3BC1-7E50468DFA81}"/>
              </a:ext>
            </a:extLst>
          </p:cNvPr>
          <p:cNvSpPr/>
          <p:nvPr/>
        </p:nvSpPr>
        <p:spPr>
          <a:xfrm>
            <a:off x="1040172" y="4755556"/>
            <a:ext cx="5476156" cy="2775741"/>
          </a:xfrm>
          <a:prstGeom prst="rect">
            <a:avLst/>
          </a:prstGeom>
          <a:noFill/>
          <a:ln w="38100">
            <a:solidFill>
              <a:schemeClr val="bg2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0"/>
              </a:spcAft>
            </a:pPr>
            <a:r>
              <a:rPr lang="it-IT" sz="900" i="1" dirty="0">
                <a:solidFill>
                  <a:schemeClr val="tx1"/>
                </a:solidFill>
              </a:rPr>
              <a:t>OGGETTO: Conclusione </a:t>
            </a:r>
            <a:r>
              <a:rPr lang="it-IT" sz="900" dirty="0">
                <a:solidFill>
                  <a:schemeClr val="tx1"/>
                </a:solidFill>
              </a:rPr>
              <a:t>Presentazione domanda di laurea  </a:t>
            </a:r>
            <a:endParaRPr lang="it-IT" sz="900" i="1" dirty="0">
              <a:solidFill>
                <a:schemeClr val="tx1"/>
              </a:solidFill>
            </a:endParaRPr>
          </a:p>
          <a:p>
            <a:pPr>
              <a:spcAft>
                <a:spcPts val="0"/>
              </a:spcAft>
            </a:pPr>
            <a:endParaRPr lang="it-IT" sz="90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>
              <a:spcAft>
                <a:spcPts val="0"/>
              </a:spcAft>
            </a:pPr>
            <a:r>
              <a:rPr lang="it-IT" sz="900" i="1" dirty="0">
                <a:solidFill>
                  <a:schemeClr val="tx1"/>
                </a:solidFill>
              </a:rPr>
              <a:t>Gentile PAOLO ROSSI, </a:t>
            </a:r>
          </a:p>
          <a:p>
            <a:pPr>
              <a:spcAft>
                <a:spcPts val="0"/>
              </a:spcAft>
            </a:pPr>
            <a:r>
              <a:rPr lang="it-IT" sz="900" i="1" dirty="0">
                <a:solidFill>
                  <a:schemeClr val="tx1"/>
                </a:solidFill>
              </a:rPr>
              <a:t>La tua domanda di laurea è stata approvata dal docente e il pagamento</a:t>
            </a:r>
          </a:p>
          <a:p>
            <a:pPr>
              <a:spcAft>
                <a:spcPts val="0"/>
              </a:spcAft>
            </a:pPr>
            <a:r>
              <a:rPr lang="it-IT" sz="900" i="1" dirty="0">
                <a:solidFill>
                  <a:schemeClr val="tx1"/>
                </a:solidFill>
              </a:rPr>
              <a:t>del contributo dovuto per la tua seduta di laurea è andato a buon fine. </a:t>
            </a:r>
          </a:p>
          <a:p>
            <a:pPr>
              <a:spcAft>
                <a:spcPts val="0"/>
              </a:spcAft>
            </a:pPr>
            <a:r>
              <a:rPr lang="it-IT" sz="900" i="1" dirty="0">
                <a:solidFill>
                  <a:schemeClr val="tx1"/>
                </a:solidFill>
              </a:rPr>
              <a:t>Hai compiuto tutti gli adempimenti previsti</a:t>
            </a:r>
          </a:p>
          <a:p>
            <a:pPr>
              <a:spcAft>
                <a:spcPts val="0"/>
              </a:spcAft>
            </a:pPr>
            <a:r>
              <a:rPr lang="it-IT" sz="900" i="1" dirty="0">
                <a:solidFill>
                  <a:schemeClr val="tx1"/>
                </a:solidFill>
              </a:rPr>
              <a:t>Riceverai la convocazione esclusivamente attraverso la pagina</a:t>
            </a:r>
          </a:p>
          <a:p>
            <a:pPr>
              <a:spcAft>
                <a:spcPts val="0"/>
              </a:spcAft>
            </a:pPr>
            <a:r>
              <a:rPr lang="it-IT" sz="900" i="1" dirty="0">
                <a:solidFill>
                  <a:schemeClr val="tx1"/>
                </a:solidFill>
              </a:rPr>
              <a:t>Personale Icatt circa 10 gg prima della data prevista per la laurea. </a:t>
            </a:r>
          </a:p>
          <a:p>
            <a:pPr>
              <a:spcAft>
                <a:spcPts val="0"/>
              </a:spcAft>
            </a:pPr>
            <a:r>
              <a:rPr lang="it-IT" sz="900" i="1" dirty="0">
                <a:solidFill>
                  <a:schemeClr val="tx1"/>
                </a:solidFill>
              </a:rPr>
              <a:t> </a:t>
            </a:r>
          </a:p>
          <a:p>
            <a:pPr>
              <a:spcAft>
                <a:spcPts val="0"/>
              </a:spcAft>
            </a:pPr>
            <a:r>
              <a:rPr lang="it-IT" sz="900" i="1" dirty="0">
                <a:solidFill>
                  <a:schemeClr val="tx1"/>
                </a:solidFill>
              </a:rPr>
              <a:t>Polo Studenti - online</a:t>
            </a:r>
          </a:p>
          <a:p>
            <a:pPr>
              <a:spcAft>
                <a:spcPts val="0"/>
              </a:spcAft>
            </a:pPr>
            <a:endParaRPr lang="it-IT" sz="900" i="1" dirty="0">
              <a:solidFill>
                <a:schemeClr val="tx1"/>
              </a:solidFill>
            </a:endParaRPr>
          </a:p>
          <a:p>
            <a:pPr>
              <a:spcAft>
                <a:spcPts val="0"/>
              </a:spcAft>
            </a:pPr>
            <a:r>
              <a:rPr lang="it-IT" sz="900" i="1" dirty="0">
                <a:solidFill>
                  <a:schemeClr val="tx1"/>
                </a:solidFill>
              </a:rPr>
              <a:t>Dear Student PAOLO ROSSI, </a:t>
            </a:r>
          </a:p>
          <a:p>
            <a:pPr>
              <a:spcAft>
                <a:spcPts val="0"/>
              </a:spcAft>
            </a:pPr>
            <a:r>
              <a:rPr lang="it-IT" sz="900" i="1" dirty="0">
                <a:solidFill>
                  <a:schemeClr val="tx1"/>
                </a:solidFill>
              </a:rPr>
              <a:t>Your graduation application has been approved by the professor and the payment</a:t>
            </a:r>
          </a:p>
          <a:p>
            <a:pPr>
              <a:spcAft>
                <a:spcPts val="0"/>
              </a:spcAft>
            </a:pPr>
            <a:r>
              <a:rPr lang="it-IT" sz="900" i="1" dirty="0">
                <a:solidFill>
                  <a:schemeClr val="tx1"/>
                </a:solidFill>
              </a:rPr>
              <a:t>of the contribution due for your graduation session has been successfully completed. </a:t>
            </a:r>
          </a:p>
          <a:p>
            <a:pPr>
              <a:spcAft>
                <a:spcPts val="0"/>
              </a:spcAft>
            </a:pPr>
            <a:r>
              <a:rPr lang="it-IT" sz="900" i="1" dirty="0">
                <a:solidFill>
                  <a:schemeClr val="tx1"/>
                </a:solidFill>
              </a:rPr>
              <a:t>You have completed all the required steps. </a:t>
            </a:r>
          </a:p>
          <a:p>
            <a:pPr>
              <a:spcAft>
                <a:spcPts val="0"/>
              </a:spcAft>
            </a:pPr>
            <a:r>
              <a:rPr lang="it-IT" sz="900" i="1" dirty="0">
                <a:solidFill>
                  <a:schemeClr val="tx1"/>
                </a:solidFill>
              </a:rPr>
              <a:t>You will receive the invitation exclusively through your personal iCatt page</a:t>
            </a:r>
          </a:p>
          <a:p>
            <a:pPr>
              <a:spcAft>
                <a:spcPts val="0"/>
              </a:spcAft>
            </a:pPr>
            <a:r>
              <a:rPr lang="it-IT" sz="900" i="1" dirty="0">
                <a:solidFill>
                  <a:schemeClr val="tx1"/>
                </a:solidFill>
              </a:rPr>
              <a:t>bout 10 days before the date scheduled for graduation.</a:t>
            </a:r>
          </a:p>
          <a:p>
            <a:pPr>
              <a:spcAft>
                <a:spcPts val="0"/>
              </a:spcAft>
            </a:pPr>
            <a:endParaRPr lang="it-IT" sz="900" i="1" dirty="0">
              <a:solidFill>
                <a:schemeClr val="tx1"/>
              </a:solidFill>
            </a:endParaRPr>
          </a:p>
          <a:p>
            <a:pPr>
              <a:spcAft>
                <a:spcPts val="0"/>
              </a:spcAft>
            </a:pPr>
            <a:r>
              <a:rPr lang="it-IT" sz="900" i="1" dirty="0">
                <a:solidFill>
                  <a:schemeClr val="tx1"/>
                </a:solidFill>
              </a:rPr>
              <a:t>Polo Studenti - online</a:t>
            </a:r>
          </a:p>
        </p:txBody>
      </p:sp>
      <p:sp>
        <p:nvSpPr>
          <p:cNvPr id="27" name="Rettangolo 26">
            <a:extLst>
              <a:ext uri="{FF2B5EF4-FFF2-40B4-BE49-F238E27FC236}">
                <a16:creationId xmlns:a16="http://schemas.microsoft.com/office/drawing/2014/main" id="{C4F9B701-4FAA-CF71-D387-A5FC75B5DF17}"/>
              </a:ext>
            </a:extLst>
          </p:cNvPr>
          <p:cNvSpPr/>
          <p:nvPr/>
        </p:nvSpPr>
        <p:spPr>
          <a:xfrm>
            <a:off x="874703" y="7693990"/>
            <a:ext cx="5942556" cy="4828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it-IT" altLang="it-IT" sz="1200" dirty="0">
                <a:solidFill>
                  <a:prstClr val="black"/>
                </a:solidFill>
                <a:latin typeface="Arial"/>
                <a:cs typeface="Arial"/>
              </a:rPr>
              <a:t>Attendi la convocazione che ti verrà notificata tramite </a:t>
            </a:r>
            <a:r>
              <a:rPr lang="it-IT" altLang="it-IT" sz="1200" dirty="0" err="1">
                <a:solidFill>
                  <a:prstClr val="black"/>
                </a:solidFill>
                <a:latin typeface="Arial"/>
                <a:cs typeface="Arial"/>
              </a:rPr>
              <a:t>iCatt</a:t>
            </a:r>
            <a:r>
              <a:rPr lang="it-IT" altLang="it-IT" sz="1200" dirty="0">
                <a:solidFill>
                  <a:prstClr val="black"/>
                </a:solidFill>
                <a:latin typeface="Arial"/>
                <a:cs typeface="Arial"/>
              </a:rPr>
              <a:t> circa 10 gg prima della data prevista per la laurea. Verifica in iCatt il tuo punteggio di laurea.</a:t>
            </a:r>
          </a:p>
        </p:txBody>
      </p:sp>
      <p:sp>
        <p:nvSpPr>
          <p:cNvPr id="28" name="Rettangolo con angoli arrotondati 26">
            <a:extLst>
              <a:ext uri="{FF2B5EF4-FFF2-40B4-BE49-F238E27FC236}">
                <a16:creationId xmlns:a16="http://schemas.microsoft.com/office/drawing/2014/main" id="{CFF00781-5FDD-8EAF-AC88-5C98D91A3E72}"/>
              </a:ext>
            </a:extLst>
          </p:cNvPr>
          <p:cNvSpPr/>
          <p:nvPr/>
        </p:nvSpPr>
        <p:spPr>
          <a:xfrm>
            <a:off x="593424" y="7676792"/>
            <a:ext cx="6428343" cy="517286"/>
          </a:xfrm>
          <a:prstGeom prst="roundRect">
            <a:avLst/>
          </a:prstGeom>
          <a:noFill/>
          <a:ln w="1270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2" name="Immagine 31">
            <a:extLst>
              <a:ext uri="{FF2B5EF4-FFF2-40B4-BE49-F238E27FC236}">
                <a16:creationId xmlns:a16="http://schemas.microsoft.com/office/drawing/2014/main" id="{4964AC5F-0649-1FAE-D3C5-6B74BD98600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62473" y="7734294"/>
            <a:ext cx="209550" cy="419100"/>
          </a:xfrm>
          <a:prstGeom prst="rect">
            <a:avLst/>
          </a:prstGeom>
        </p:spPr>
      </p:pic>
      <p:pic>
        <p:nvPicPr>
          <p:cNvPr id="33" name="Elemento grafico 8" descr="Lente di ingrandimento">
            <a:extLst>
              <a:ext uri="{FF2B5EF4-FFF2-40B4-BE49-F238E27FC236}">
                <a16:creationId xmlns:a16="http://schemas.microsoft.com/office/drawing/2014/main" id="{F055DD0C-5BD1-40FB-4A7A-A1006311A551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317826" y="7711751"/>
            <a:ext cx="425926" cy="421619"/>
          </a:xfrm>
          <a:prstGeom prst="rect">
            <a:avLst/>
          </a:prstGeom>
        </p:spPr>
      </p:pic>
      <p:pic>
        <p:nvPicPr>
          <p:cNvPr id="36" name="Immagine 35">
            <a:extLst>
              <a:ext uri="{FF2B5EF4-FFF2-40B4-BE49-F238E27FC236}">
                <a16:creationId xmlns:a16="http://schemas.microsoft.com/office/drawing/2014/main" id="{412C771E-C5D6-6E29-9305-B6D7FA99CB8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680061" y="8324365"/>
            <a:ext cx="4072265" cy="1556809"/>
          </a:xfrm>
          <a:prstGeom prst="rect">
            <a:avLst/>
          </a:prstGeom>
          <a:ln w="38100">
            <a:solidFill>
              <a:schemeClr val="tx2">
                <a:lumMod val="50000"/>
              </a:schemeClr>
            </a:solidFill>
          </a:ln>
        </p:spPr>
      </p:pic>
      <p:sp>
        <p:nvSpPr>
          <p:cNvPr id="39" name="Rettangolo 38">
            <a:extLst>
              <a:ext uri="{FF2B5EF4-FFF2-40B4-BE49-F238E27FC236}">
                <a16:creationId xmlns:a16="http://schemas.microsoft.com/office/drawing/2014/main" id="{1B32EDCD-8A6B-4B9F-9749-C78015A95AED}"/>
              </a:ext>
            </a:extLst>
          </p:cNvPr>
          <p:cNvSpPr/>
          <p:nvPr/>
        </p:nvSpPr>
        <p:spPr>
          <a:xfrm>
            <a:off x="0" y="610346"/>
            <a:ext cx="451699" cy="155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0" name="Rettangolo 39">
            <a:extLst>
              <a:ext uri="{FF2B5EF4-FFF2-40B4-BE49-F238E27FC236}">
                <a16:creationId xmlns:a16="http://schemas.microsoft.com/office/drawing/2014/main" id="{8996D37B-F657-4D5F-8BF8-DDF01C326E32}"/>
              </a:ext>
            </a:extLst>
          </p:cNvPr>
          <p:cNvSpPr/>
          <p:nvPr/>
        </p:nvSpPr>
        <p:spPr>
          <a:xfrm>
            <a:off x="0" y="610346"/>
            <a:ext cx="451699" cy="155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1" name="Rettangolo 40">
            <a:extLst>
              <a:ext uri="{FF2B5EF4-FFF2-40B4-BE49-F238E27FC236}">
                <a16:creationId xmlns:a16="http://schemas.microsoft.com/office/drawing/2014/main" id="{F6FBB3C3-9A7F-4B80-B36C-96E8551BAA10}"/>
              </a:ext>
            </a:extLst>
          </p:cNvPr>
          <p:cNvSpPr/>
          <p:nvPr/>
        </p:nvSpPr>
        <p:spPr>
          <a:xfrm>
            <a:off x="0" y="610346"/>
            <a:ext cx="451699" cy="155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2" name="Rettangolo 41">
            <a:extLst>
              <a:ext uri="{FF2B5EF4-FFF2-40B4-BE49-F238E27FC236}">
                <a16:creationId xmlns:a16="http://schemas.microsoft.com/office/drawing/2014/main" id="{5F8282EE-ECE0-439B-9464-3C697CB7426C}"/>
              </a:ext>
            </a:extLst>
          </p:cNvPr>
          <p:cNvSpPr/>
          <p:nvPr/>
        </p:nvSpPr>
        <p:spPr>
          <a:xfrm>
            <a:off x="0" y="610346"/>
            <a:ext cx="451699" cy="155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3" name="Rettangolo 42">
            <a:extLst>
              <a:ext uri="{FF2B5EF4-FFF2-40B4-BE49-F238E27FC236}">
                <a16:creationId xmlns:a16="http://schemas.microsoft.com/office/drawing/2014/main" id="{40DCBFD8-0698-4084-B933-F3329BBB60B8}"/>
              </a:ext>
            </a:extLst>
          </p:cNvPr>
          <p:cNvSpPr/>
          <p:nvPr/>
        </p:nvSpPr>
        <p:spPr>
          <a:xfrm>
            <a:off x="0" y="610346"/>
            <a:ext cx="451699" cy="155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4" name="Rettangolo 43">
            <a:extLst>
              <a:ext uri="{FF2B5EF4-FFF2-40B4-BE49-F238E27FC236}">
                <a16:creationId xmlns:a16="http://schemas.microsoft.com/office/drawing/2014/main" id="{06E84272-08D1-4264-8A8A-5F8EDA12891E}"/>
              </a:ext>
            </a:extLst>
          </p:cNvPr>
          <p:cNvSpPr/>
          <p:nvPr/>
        </p:nvSpPr>
        <p:spPr>
          <a:xfrm>
            <a:off x="0" y="610346"/>
            <a:ext cx="451699" cy="155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5" name="Rettangolo 44">
            <a:extLst>
              <a:ext uri="{FF2B5EF4-FFF2-40B4-BE49-F238E27FC236}">
                <a16:creationId xmlns:a16="http://schemas.microsoft.com/office/drawing/2014/main" id="{0F4EC067-85F3-465C-B5BD-76502BAC15EC}"/>
              </a:ext>
            </a:extLst>
          </p:cNvPr>
          <p:cNvSpPr/>
          <p:nvPr/>
        </p:nvSpPr>
        <p:spPr>
          <a:xfrm>
            <a:off x="0" y="610346"/>
            <a:ext cx="451699" cy="155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7" name="Rettangolo 46">
            <a:extLst>
              <a:ext uri="{FF2B5EF4-FFF2-40B4-BE49-F238E27FC236}">
                <a16:creationId xmlns:a16="http://schemas.microsoft.com/office/drawing/2014/main" id="{6D5324A5-5053-41AC-9760-671B1D525CA1}"/>
              </a:ext>
            </a:extLst>
          </p:cNvPr>
          <p:cNvSpPr/>
          <p:nvPr/>
        </p:nvSpPr>
        <p:spPr>
          <a:xfrm>
            <a:off x="0" y="610346"/>
            <a:ext cx="451699" cy="155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object 2">
            <a:extLst>
              <a:ext uri="{FF2B5EF4-FFF2-40B4-BE49-F238E27FC236}">
                <a16:creationId xmlns:a16="http://schemas.microsoft.com/office/drawing/2014/main" id="{7D3596DC-E18D-40E1-BB5F-47577F5F2A56}"/>
              </a:ext>
            </a:extLst>
          </p:cNvPr>
          <p:cNvSpPr txBox="1"/>
          <p:nvPr/>
        </p:nvSpPr>
        <p:spPr>
          <a:xfrm>
            <a:off x="6936844" y="619201"/>
            <a:ext cx="228600" cy="1667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000" spc="-5" dirty="0">
                <a:solidFill>
                  <a:srgbClr val="1F497D">
                    <a:lumMod val="75000"/>
                  </a:srgbClr>
                </a:solidFill>
                <a:latin typeface="Arial"/>
                <a:cs typeface="Arial"/>
              </a:rPr>
              <a:t>12</a:t>
            </a:r>
            <a:endParaRPr kumimoji="0" sz="1000" b="0" i="0" u="none" strike="noStrike" kern="1200" cap="none" spc="0" normalizeH="0" baseline="0" noProof="0" dirty="0">
              <a:ln>
                <a:noFill/>
              </a:ln>
              <a:solidFill>
                <a:srgbClr val="1F497D">
                  <a:lumMod val="75000"/>
                </a:srgbClr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15DB06F4-F293-45D7-90B9-7D2790EE7DF9}"/>
              </a:ext>
            </a:extLst>
          </p:cNvPr>
          <p:cNvSpPr/>
          <p:nvPr/>
        </p:nvSpPr>
        <p:spPr>
          <a:xfrm>
            <a:off x="7138093" y="632542"/>
            <a:ext cx="418407" cy="14003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E71FDE99-3F94-62C8-8824-D8BBA72726B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36684" y="1770029"/>
            <a:ext cx="1512766" cy="1432085"/>
          </a:xfrm>
          <a:prstGeom prst="rect">
            <a:avLst/>
          </a:prstGeom>
        </p:spPr>
      </p:pic>
      <p:pic>
        <p:nvPicPr>
          <p:cNvPr id="15" name="Elemento grafico 28" descr="Freccia linea, leggera curva">
            <a:extLst>
              <a:ext uri="{FF2B5EF4-FFF2-40B4-BE49-F238E27FC236}">
                <a16:creationId xmlns:a16="http://schemas.microsoft.com/office/drawing/2014/main" id="{2310D7C3-289C-2F6F-4CCF-89963D40EE7E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1669941" y="2329707"/>
            <a:ext cx="871865" cy="577704"/>
          </a:xfrm>
          <a:prstGeom prst="rect">
            <a:avLst/>
          </a:prstGeom>
        </p:spPr>
      </p:pic>
      <p:sp>
        <p:nvSpPr>
          <p:cNvPr id="13" name="Rettangolo 12">
            <a:extLst>
              <a:ext uri="{FF2B5EF4-FFF2-40B4-BE49-F238E27FC236}">
                <a16:creationId xmlns:a16="http://schemas.microsoft.com/office/drawing/2014/main" id="{4C7D9B1E-F73F-4E98-F7D6-E2B4F4ECA140}"/>
              </a:ext>
            </a:extLst>
          </p:cNvPr>
          <p:cNvSpPr/>
          <p:nvPr/>
        </p:nvSpPr>
        <p:spPr>
          <a:xfrm>
            <a:off x="428655" y="1784375"/>
            <a:ext cx="476274" cy="18235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570674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403808-8B63-3B51-D7B5-945005A0C5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>
            <a:extLst>
              <a:ext uri="{FF2B5EF4-FFF2-40B4-BE49-F238E27FC236}">
                <a16:creationId xmlns:a16="http://schemas.microsoft.com/office/drawing/2014/main" id="{862FCF96-A0C3-B54F-98AD-8636C96E2E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1641" y="1536700"/>
            <a:ext cx="6912768" cy="3843326"/>
          </a:xfrm>
          <a:prstGeom prst="rect">
            <a:avLst/>
          </a:prstGeom>
        </p:spPr>
      </p:pic>
      <p:sp>
        <p:nvSpPr>
          <p:cNvPr id="5" name="object 5">
            <a:extLst>
              <a:ext uri="{FF2B5EF4-FFF2-40B4-BE49-F238E27FC236}">
                <a16:creationId xmlns:a16="http://schemas.microsoft.com/office/drawing/2014/main" id="{A8BC6069-A63D-F67F-1E4F-09798522162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48179" y="896314"/>
            <a:ext cx="6293976" cy="35137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l">
              <a:spcBef>
                <a:spcPts val="100"/>
              </a:spcBef>
            </a:pPr>
            <a:r>
              <a:rPr lang="it-IT" sz="2200" kern="1200" dirty="0">
                <a:solidFill>
                  <a:schemeClr val="tx2">
                    <a:lumMod val="75000"/>
                  </a:schemeClr>
                </a:solidFill>
                <a:ea typeface="+mn-ea"/>
              </a:rPr>
              <a:t>PRESENTAZIONE DOMANDA </a:t>
            </a:r>
            <a:r>
              <a:rPr lang="it-IT" sz="2000" kern="1200" dirty="0">
                <a:solidFill>
                  <a:schemeClr val="tx2">
                    <a:lumMod val="75000"/>
                  </a:schemeClr>
                </a:solidFill>
                <a:ea typeface="+mn-ea"/>
              </a:rPr>
              <a:t>– Processo bloccato</a:t>
            </a:r>
            <a:endParaRPr sz="2000" kern="1200" dirty="0">
              <a:solidFill>
                <a:schemeClr val="tx2">
                  <a:lumMod val="75000"/>
                </a:schemeClr>
              </a:solidFill>
              <a:ea typeface="+mn-ea"/>
            </a:endParaRPr>
          </a:p>
        </p:txBody>
      </p:sp>
      <p:grpSp>
        <p:nvGrpSpPr>
          <p:cNvPr id="29" name="object 10">
            <a:extLst>
              <a:ext uri="{FF2B5EF4-FFF2-40B4-BE49-F238E27FC236}">
                <a16:creationId xmlns:a16="http://schemas.microsoft.com/office/drawing/2014/main" id="{B9E40400-CDD4-9A38-DB6E-3E7E47A82FD8}"/>
              </a:ext>
            </a:extLst>
          </p:cNvPr>
          <p:cNvGrpSpPr/>
          <p:nvPr/>
        </p:nvGrpSpPr>
        <p:grpSpPr>
          <a:xfrm>
            <a:off x="595829" y="1193267"/>
            <a:ext cx="6263585" cy="191033"/>
            <a:chOff x="576984" y="1342651"/>
            <a:chExt cx="6263585" cy="191033"/>
          </a:xfrm>
          <a:solidFill>
            <a:srgbClr val="FFC000"/>
          </a:solidFill>
        </p:grpSpPr>
        <p:sp>
          <p:nvSpPr>
            <p:cNvPr id="30" name="object 11">
              <a:extLst>
                <a:ext uri="{FF2B5EF4-FFF2-40B4-BE49-F238E27FC236}">
                  <a16:creationId xmlns:a16="http://schemas.microsoft.com/office/drawing/2014/main" id="{F63C1F44-FE32-3936-D356-76D928E9B6B9}"/>
                </a:ext>
              </a:extLst>
            </p:cNvPr>
            <p:cNvSpPr/>
            <p:nvPr/>
          </p:nvSpPr>
          <p:spPr>
            <a:xfrm>
              <a:off x="755999" y="1451114"/>
              <a:ext cx="6084570" cy="0"/>
            </a:xfrm>
            <a:custGeom>
              <a:avLst/>
              <a:gdLst/>
              <a:ahLst/>
              <a:cxnLst/>
              <a:rect l="l" t="t" r="r" b="b"/>
              <a:pathLst>
                <a:path w="6084570">
                  <a:moveTo>
                    <a:pt x="0" y="0"/>
                  </a:moveTo>
                  <a:lnTo>
                    <a:pt x="6083998" y="0"/>
                  </a:lnTo>
                </a:path>
              </a:pathLst>
            </a:custGeom>
            <a:grpFill/>
            <a:ln w="12700">
              <a:solidFill>
                <a:srgbClr val="FFC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4" name="object 12">
              <a:extLst>
                <a:ext uri="{FF2B5EF4-FFF2-40B4-BE49-F238E27FC236}">
                  <a16:creationId xmlns:a16="http://schemas.microsoft.com/office/drawing/2014/main" id="{473A11EC-9017-6443-54D8-315A53845477}"/>
                </a:ext>
              </a:extLst>
            </p:cNvPr>
            <p:cNvSpPr/>
            <p:nvPr/>
          </p:nvSpPr>
          <p:spPr>
            <a:xfrm>
              <a:off x="576984" y="1342651"/>
              <a:ext cx="189045" cy="191033"/>
            </a:xfrm>
            <a:custGeom>
              <a:avLst/>
              <a:gdLst/>
              <a:ahLst/>
              <a:cxnLst/>
              <a:rect l="l" t="t" r="r" b="b"/>
              <a:pathLst>
                <a:path w="280034" h="280034">
                  <a:moveTo>
                    <a:pt x="139865" y="0"/>
                  </a:moveTo>
                  <a:lnTo>
                    <a:pt x="95658" y="7129"/>
                  </a:lnTo>
                  <a:lnTo>
                    <a:pt x="57264" y="26982"/>
                  </a:lnTo>
                  <a:lnTo>
                    <a:pt x="26986" y="57256"/>
                  </a:lnTo>
                  <a:lnTo>
                    <a:pt x="7130" y="95647"/>
                  </a:lnTo>
                  <a:lnTo>
                    <a:pt x="0" y="139852"/>
                  </a:lnTo>
                  <a:lnTo>
                    <a:pt x="7130" y="184059"/>
                  </a:lnTo>
                  <a:lnTo>
                    <a:pt x="26986" y="222453"/>
                  </a:lnTo>
                  <a:lnTo>
                    <a:pt x="57264" y="252730"/>
                  </a:lnTo>
                  <a:lnTo>
                    <a:pt x="95658" y="272586"/>
                  </a:lnTo>
                  <a:lnTo>
                    <a:pt x="139865" y="279717"/>
                  </a:lnTo>
                  <a:lnTo>
                    <a:pt x="184071" y="272586"/>
                  </a:lnTo>
                  <a:lnTo>
                    <a:pt x="222465" y="252730"/>
                  </a:lnTo>
                  <a:lnTo>
                    <a:pt x="252743" y="222453"/>
                  </a:lnTo>
                  <a:lnTo>
                    <a:pt x="272599" y="184059"/>
                  </a:lnTo>
                  <a:lnTo>
                    <a:pt x="279730" y="139852"/>
                  </a:lnTo>
                  <a:lnTo>
                    <a:pt x="272599" y="95647"/>
                  </a:lnTo>
                  <a:lnTo>
                    <a:pt x="252743" y="57256"/>
                  </a:lnTo>
                  <a:lnTo>
                    <a:pt x="222465" y="26982"/>
                  </a:lnTo>
                  <a:lnTo>
                    <a:pt x="184071" y="7129"/>
                  </a:lnTo>
                  <a:lnTo>
                    <a:pt x="139865" y="0"/>
                  </a:ln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cxnSp>
        <p:nvCxnSpPr>
          <p:cNvPr id="35" name="Connettore diritto 34">
            <a:extLst>
              <a:ext uri="{FF2B5EF4-FFF2-40B4-BE49-F238E27FC236}">
                <a16:creationId xmlns:a16="http://schemas.microsoft.com/office/drawing/2014/main" id="{0D56BBBF-6483-3107-20E1-6ADBBEB1DCD7}"/>
              </a:ext>
            </a:extLst>
          </p:cNvPr>
          <p:cNvCxnSpPr/>
          <p:nvPr/>
        </p:nvCxnSpPr>
        <p:spPr>
          <a:xfrm>
            <a:off x="1949450" y="10062867"/>
            <a:ext cx="4909964" cy="0"/>
          </a:xfrm>
          <a:prstGeom prst="line">
            <a:avLst/>
          </a:prstGeom>
          <a:ln w="127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object 3">
            <a:extLst>
              <a:ext uri="{FF2B5EF4-FFF2-40B4-BE49-F238E27FC236}">
                <a16:creationId xmlns:a16="http://schemas.microsoft.com/office/drawing/2014/main" id="{200B8AED-8F97-AB75-5232-37F7FD1A2F52}"/>
              </a:ext>
            </a:extLst>
          </p:cNvPr>
          <p:cNvSpPr txBox="1"/>
          <p:nvPr/>
        </p:nvSpPr>
        <p:spPr>
          <a:xfrm>
            <a:off x="451699" y="9994900"/>
            <a:ext cx="1654175" cy="1359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800" b="1" i="0" u="none" strike="noStrike" kern="1200" cap="none" spc="-5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GUIDA</a:t>
            </a:r>
            <a:r>
              <a:rPr kumimoji="0" lang="it-IT" sz="800" b="1" i="0" u="none" strike="noStrike" kern="1200" cap="none" spc="-50" normalizeH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PORTALE LAUREE</a:t>
            </a:r>
            <a:endParaRPr kumimoji="0" sz="800" b="1" i="0" u="none" strike="noStrike" kern="1200" cap="none" spc="-5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99EA264D-2DD9-AF1F-22D0-E0125AC64109}"/>
              </a:ext>
            </a:extLst>
          </p:cNvPr>
          <p:cNvSpPr/>
          <p:nvPr/>
        </p:nvSpPr>
        <p:spPr>
          <a:xfrm>
            <a:off x="0" y="610346"/>
            <a:ext cx="451699" cy="155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1" name="Rettangolo 30">
            <a:extLst>
              <a:ext uri="{FF2B5EF4-FFF2-40B4-BE49-F238E27FC236}">
                <a16:creationId xmlns:a16="http://schemas.microsoft.com/office/drawing/2014/main" id="{3350FBC1-9A85-798A-B320-743DB3A1340F}"/>
              </a:ext>
            </a:extLst>
          </p:cNvPr>
          <p:cNvSpPr/>
          <p:nvPr/>
        </p:nvSpPr>
        <p:spPr>
          <a:xfrm>
            <a:off x="0" y="610346"/>
            <a:ext cx="451699" cy="155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9" name="Rettangolo 18">
            <a:extLst>
              <a:ext uri="{FF2B5EF4-FFF2-40B4-BE49-F238E27FC236}">
                <a16:creationId xmlns:a16="http://schemas.microsoft.com/office/drawing/2014/main" id="{663EEB27-7A47-BB07-A08F-633D286099C2}"/>
              </a:ext>
            </a:extLst>
          </p:cNvPr>
          <p:cNvSpPr/>
          <p:nvPr/>
        </p:nvSpPr>
        <p:spPr>
          <a:xfrm>
            <a:off x="0" y="610346"/>
            <a:ext cx="451699" cy="155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2" name="Rettangolo 21">
            <a:extLst>
              <a:ext uri="{FF2B5EF4-FFF2-40B4-BE49-F238E27FC236}">
                <a16:creationId xmlns:a16="http://schemas.microsoft.com/office/drawing/2014/main" id="{C469C1BE-D7F4-7A61-22FF-698296696577}"/>
              </a:ext>
            </a:extLst>
          </p:cNvPr>
          <p:cNvSpPr/>
          <p:nvPr/>
        </p:nvSpPr>
        <p:spPr>
          <a:xfrm>
            <a:off x="0" y="610346"/>
            <a:ext cx="451699" cy="155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20" name="Immagine 19">
            <a:extLst>
              <a:ext uri="{FF2B5EF4-FFF2-40B4-BE49-F238E27FC236}">
                <a16:creationId xmlns:a16="http://schemas.microsoft.com/office/drawing/2014/main" id="{30147BD9-9CC4-71F0-CEF3-472D86F833F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535" t="-226" r="535" b="47447"/>
          <a:stretch/>
        </p:blipFill>
        <p:spPr>
          <a:xfrm>
            <a:off x="141846" y="5916180"/>
            <a:ext cx="7272808" cy="2783320"/>
          </a:xfrm>
          <a:prstGeom prst="rect">
            <a:avLst/>
          </a:prstGeom>
        </p:spPr>
      </p:pic>
      <p:sp>
        <p:nvSpPr>
          <p:cNvPr id="40" name="CasellaDiTesto 39">
            <a:extLst>
              <a:ext uri="{FF2B5EF4-FFF2-40B4-BE49-F238E27FC236}">
                <a16:creationId xmlns:a16="http://schemas.microsoft.com/office/drawing/2014/main" id="{F2B9DE1E-DDE0-6A9A-E99C-9A14F45A8E49}"/>
              </a:ext>
            </a:extLst>
          </p:cNvPr>
          <p:cNvSpPr txBox="1"/>
          <p:nvPr/>
        </p:nvSpPr>
        <p:spPr>
          <a:xfrm>
            <a:off x="958850" y="8847435"/>
            <a:ext cx="628330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it-IT" sz="1200" dirty="0">
              <a:solidFill>
                <a:prstClr val="black"/>
              </a:solidFill>
              <a:latin typeface="Arial"/>
              <a:cs typeface="Arial"/>
            </a:endParaRPr>
          </a:p>
          <a:p>
            <a:r>
              <a:rPr lang="it-IT" sz="1200" dirty="0">
                <a:solidFill>
                  <a:prstClr val="black"/>
                </a:solidFill>
                <a:latin typeface="Arial"/>
                <a:cs typeface="Arial"/>
              </a:rPr>
              <a:t>Per conoscere i requisiti le scadenze consulta nel PORTALE STUDENTI la sezione Laurea e prova finale &gt; Verifica requisiti  e procedure. </a:t>
            </a:r>
          </a:p>
        </p:txBody>
      </p:sp>
      <p:sp>
        <p:nvSpPr>
          <p:cNvPr id="41" name="Rettangolo 40">
            <a:extLst>
              <a:ext uri="{FF2B5EF4-FFF2-40B4-BE49-F238E27FC236}">
                <a16:creationId xmlns:a16="http://schemas.microsoft.com/office/drawing/2014/main" id="{97E47C4E-15BE-6614-06A3-7C257D5AAD44}"/>
              </a:ext>
            </a:extLst>
          </p:cNvPr>
          <p:cNvSpPr/>
          <p:nvPr/>
        </p:nvSpPr>
        <p:spPr>
          <a:xfrm>
            <a:off x="0" y="610346"/>
            <a:ext cx="451699" cy="155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2" name="Rettangolo 41">
            <a:extLst>
              <a:ext uri="{FF2B5EF4-FFF2-40B4-BE49-F238E27FC236}">
                <a16:creationId xmlns:a16="http://schemas.microsoft.com/office/drawing/2014/main" id="{931C0F0B-819A-0F94-6ADC-BB7C84E721F5}"/>
              </a:ext>
            </a:extLst>
          </p:cNvPr>
          <p:cNvSpPr/>
          <p:nvPr/>
        </p:nvSpPr>
        <p:spPr>
          <a:xfrm>
            <a:off x="0" y="610346"/>
            <a:ext cx="451699" cy="155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3" name="Rettangolo 42">
            <a:extLst>
              <a:ext uri="{FF2B5EF4-FFF2-40B4-BE49-F238E27FC236}">
                <a16:creationId xmlns:a16="http://schemas.microsoft.com/office/drawing/2014/main" id="{4CBF1BDE-C298-B2F7-87B8-181A767ACAF9}"/>
              </a:ext>
            </a:extLst>
          </p:cNvPr>
          <p:cNvSpPr/>
          <p:nvPr/>
        </p:nvSpPr>
        <p:spPr>
          <a:xfrm>
            <a:off x="0" y="610346"/>
            <a:ext cx="451699" cy="155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5" name="Rettangolo 44">
            <a:extLst>
              <a:ext uri="{FF2B5EF4-FFF2-40B4-BE49-F238E27FC236}">
                <a16:creationId xmlns:a16="http://schemas.microsoft.com/office/drawing/2014/main" id="{A05EBF27-30E1-D260-8383-3F9FE2219DF5}"/>
              </a:ext>
            </a:extLst>
          </p:cNvPr>
          <p:cNvSpPr/>
          <p:nvPr/>
        </p:nvSpPr>
        <p:spPr>
          <a:xfrm>
            <a:off x="0" y="610346"/>
            <a:ext cx="451699" cy="155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2" name="Elemento grafico 28" descr="Freccia linea, leggera curva">
            <a:extLst>
              <a:ext uri="{FF2B5EF4-FFF2-40B4-BE49-F238E27FC236}">
                <a16:creationId xmlns:a16="http://schemas.microsoft.com/office/drawing/2014/main" id="{AD6E1F5A-155A-E7FD-41B0-A9933F04D0B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330450" y="2801248"/>
            <a:ext cx="871865" cy="577704"/>
          </a:xfrm>
          <a:prstGeom prst="rect">
            <a:avLst/>
          </a:prstGeom>
        </p:spPr>
      </p:pic>
      <p:sp>
        <p:nvSpPr>
          <p:cNvPr id="3" name="Rettangolo 2">
            <a:extLst>
              <a:ext uri="{FF2B5EF4-FFF2-40B4-BE49-F238E27FC236}">
                <a16:creationId xmlns:a16="http://schemas.microsoft.com/office/drawing/2014/main" id="{F63030B4-64E0-119B-65D2-73C0FFDE98D3}"/>
              </a:ext>
            </a:extLst>
          </p:cNvPr>
          <p:cNvSpPr/>
          <p:nvPr/>
        </p:nvSpPr>
        <p:spPr>
          <a:xfrm>
            <a:off x="1568451" y="6032500"/>
            <a:ext cx="5846204" cy="590793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it-IT" sz="1100" dirty="0">
                <a:solidFill>
                  <a:prstClr val="black"/>
                </a:solidFill>
                <a:latin typeface="Arial"/>
                <a:cs typeface="Arial"/>
              </a:rPr>
              <a:t>          Stai presentando la domanda di ammissione alla prova finale fuori dai termini previsti</a:t>
            </a:r>
          </a:p>
          <a:p>
            <a:r>
              <a:rPr lang="it-IT" sz="1100" dirty="0">
                <a:solidFill>
                  <a:prstClr val="black"/>
                </a:solidFill>
                <a:latin typeface="Arial"/>
                <a:cs typeface="Arial"/>
              </a:rPr>
              <a:t>          Le scadenze e i calendari sono diverse a seconda del corso di laurea.</a:t>
            </a:r>
          </a:p>
        </p:txBody>
      </p:sp>
      <p:pic>
        <p:nvPicPr>
          <p:cNvPr id="23" name="Elemento grafico 34" descr="Avvertenza">
            <a:extLst>
              <a:ext uri="{FF2B5EF4-FFF2-40B4-BE49-F238E27FC236}">
                <a16:creationId xmlns:a16="http://schemas.microsoft.com/office/drawing/2014/main" id="{1E8A7659-00A8-BDB2-8052-E21E3ADFD0B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644650" y="6141510"/>
            <a:ext cx="348190" cy="348190"/>
          </a:xfrm>
          <a:prstGeom prst="rect">
            <a:avLst/>
          </a:prstGeom>
        </p:spPr>
      </p:pic>
      <p:sp>
        <p:nvSpPr>
          <p:cNvPr id="4" name="Rettangolo 3">
            <a:extLst>
              <a:ext uri="{FF2B5EF4-FFF2-40B4-BE49-F238E27FC236}">
                <a16:creationId xmlns:a16="http://schemas.microsoft.com/office/drawing/2014/main" id="{F4E87462-4222-2A51-9DD6-70FD837FB002}"/>
              </a:ext>
            </a:extLst>
          </p:cNvPr>
          <p:cNvSpPr/>
          <p:nvPr/>
        </p:nvSpPr>
        <p:spPr>
          <a:xfrm>
            <a:off x="2926994" y="1570845"/>
            <a:ext cx="4211099" cy="590793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it-IT" sz="1100" dirty="0">
                <a:solidFill>
                  <a:prstClr val="black"/>
                </a:solidFill>
                <a:latin typeface="Arial"/>
                <a:cs typeface="Arial"/>
              </a:rPr>
              <a:t>          Non sei in possesso dei requisiti curriculari necessari.</a:t>
            </a:r>
          </a:p>
        </p:txBody>
      </p:sp>
      <p:pic>
        <p:nvPicPr>
          <p:cNvPr id="13" name="Elemento grafico 34" descr="Avvertenza">
            <a:extLst>
              <a:ext uri="{FF2B5EF4-FFF2-40B4-BE49-F238E27FC236}">
                <a16:creationId xmlns:a16="http://schemas.microsoft.com/office/drawing/2014/main" id="{6780D92F-50CC-16AB-51DE-EE37AB0274E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485105" y="3335714"/>
            <a:ext cx="348190" cy="348190"/>
          </a:xfrm>
          <a:prstGeom prst="rect">
            <a:avLst/>
          </a:prstGeom>
        </p:spPr>
      </p:pic>
      <p:pic>
        <p:nvPicPr>
          <p:cNvPr id="6" name="Elemento grafico 34" descr="Avvertenza">
            <a:extLst>
              <a:ext uri="{FF2B5EF4-FFF2-40B4-BE49-F238E27FC236}">
                <a16:creationId xmlns:a16="http://schemas.microsoft.com/office/drawing/2014/main" id="{D3F07811-8278-B66C-DC43-68ACCC7D1F3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092450" y="1766104"/>
            <a:ext cx="348190" cy="348190"/>
          </a:xfrm>
          <a:prstGeom prst="rect">
            <a:avLst/>
          </a:prstGeom>
        </p:spPr>
      </p:pic>
      <p:sp>
        <p:nvSpPr>
          <p:cNvPr id="8" name="Rettangolo 7">
            <a:extLst>
              <a:ext uri="{FF2B5EF4-FFF2-40B4-BE49-F238E27FC236}">
                <a16:creationId xmlns:a16="http://schemas.microsoft.com/office/drawing/2014/main" id="{3369CAAD-210F-6842-7FC7-4D8CA5CD65FB}"/>
              </a:ext>
            </a:extLst>
          </p:cNvPr>
          <p:cNvSpPr/>
          <p:nvPr/>
        </p:nvSpPr>
        <p:spPr>
          <a:xfrm>
            <a:off x="0" y="610346"/>
            <a:ext cx="451699" cy="155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C882437A-4F21-E489-1DC0-88A8EC6087BC}"/>
              </a:ext>
            </a:extLst>
          </p:cNvPr>
          <p:cNvSpPr/>
          <p:nvPr/>
        </p:nvSpPr>
        <p:spPr>
          <a:xfrm>
            <a:off x="0" y="610346"/>
            <a:ext cx="451699" cy="155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8A80BFA4-405B-5C93-208E-CE95A3A7ED17}"/>
              </a:ext>
            </a:extLst>
          </p:cNvPr>
          <p:cNvSpPr/>
          <p:nvPr/>
        </p:nvSpPr>
        <p:spPr>
          <a:xfrm>
            <a:off x="0" y="610346"/>
            <a:ext cx="451699" cy="155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591320D1-1BFE-26F8-D461-AF35BE56113B}"/>
              </a:ext>
            </a:extLst>
          </p:cNvPr>
          <p:cNvSpPr/>
          <p:nvPr/>
        </p:nvSpPr>
        <p:spPr>
          <a:xfrm>
            <a:off x="0" y="610346"/>
            <a:ext cx="451699" cy="155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E551C43A-BB5E-BCB0-FFAF-6C0B333ED83E}"/>
              </a:ext>
            </a:extLst>
          </p:cNvPr>
          <p:cNvSpPr/>
          <p:nvPr/>
        </p:nvSpPr>
        <p:spPr>
          <a:xfrm>
            <a:off x="0" y="610346"/>
            <a:ext cx="451699" cy="155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Rettangolo 14">
            <a:extLst>
              <a:ext uri="{FF2B5EF4-FFF2-40B4-BE49-F238E27FC236}">
                <a16:creationId xmlns:a16="http://schemas.microsoft.com/office/drawing/2014/main" id="{4723A117-506E-5889-DE93-0030A0B65681}"/>
              </a:ext>
            </a:extLst>
          </p:cNvPr>
          <p:cNvSpPr/>
          <p:nvPr/>
        </p:nvSpPr>
        <p:spPr>
          <a:xfrm>
            <a:off x="0" y="610346"/>
            <a:ext cx="451699" cy="155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Rettangolo 15">
            <a:extLst>
              <a:ext uri="{FF2B5EF4-FFF2-40B4-BE49-F238E27FC236}">
                <a16:creationId xmlns:a16="http://schemas.microsoft.com/office/drawing/2014/main" id="{6566DB56-FE01-D269-EBA5-120FA786BA08}"/>
              </a:ext>
            </a:extLst>
          </p:cNvPr>
          <p:cNvSpPr/>
          <p:nvPr/>
        </p:nvSpPr>
        <p:spPr>
          <a:xfrm>
            <a:off x="0" y="610346"/>
            <a:ext cx="451699" cy="155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Rettangolo 16">
            <a:extLst>
              <a:ext uri="{FF2B5EF4-FFF2-40B4-BE49-F238E27FC236}">
                <a16:creationId xmlns:a16="http://schemas.microsoft.com/office/drawing/2014/main" id="{6B3F3447-6385-EA49-9E46-9F3BAB67F08F}"/>
              </a:ext>
            </a:extLst>
          </p:cNvPr>
          <p:cNvSpPr/>
          <p:nvPr/>
        </p:nvSpPr>
        <p:spPr>
          <a:xfrm>
            <a:off x="0" y="610346"/>
            <a:ext cx="451699" cy="155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Rettangolo 17">
            <a:extLst>
              <a:ext uri="{FF2B5EF4-FFF2-40B4-BE49-F238E27FC236}">
                <a16:creationId xmlns:a16="http://schemas.microsoft.com/office/drawing/2014/main" id="{364C2406-0562-71A1-395F-ED95A52403C8}"/>
              </a:ext>
            </a:extLst>
          </p:cNvPr>
          <p:cNvSpPr/>
          <p:nvPr/>
        </p:nvSpPr>
        <p:spPr>
          <a:xfrm>
            <a:off x="0" y="610346"/>
            <a:ext cx="451699" cy="155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Rettangolo 20">
            <a:extLst>
              <a:ext uri="{FF2B5EF4-FFF2-40B4-BE49-F238E27FC236}">
                <a16:creationId xmlns:a16="http://schemas.microsoft.com/office/drawing/2014/main" id="{466E9351-83B9-611C-51A8-FE6A15997B6F}"/>
              </a:ext>
            </a:extLst>
          </p:cNvPr>
          <p:cNvSpPr/>
          <p:nvPr/>
        </p:nvSpPr>
        <p:spPr>
          <a:xfrm>
            <a:off x="0" y="610346"/>
            <a:ext cx="451699" cy="155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Rettangolo 25">
            <a:extLst>
              <a:ext uri="{FF2B5EF4-FFF2-40B4-BE49-F238E27FC236}">
                <a16:creationId xmlns:a16="http://schemas.microsoft.com/office/drawing/2014/main" id="{73F17F57-9B89-B56D-B5FE-3CD60515A86F}"/>
              </a:ext>
            </a:extLst>
          </p:cNvPr>
          <p:cNvSpPr/>
          <p:nvPr/>
        </p:nvSpPr>
        <p:spPr>
          <a:xfrm>
            <a:off x="0" y="610346"/>
            <a:ext cx="451699" cy="155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Rettangolo 26">
            <a:extLst>
              <a:ext uri="{FF2B5EF4-FFF2-40B4-BE49-F238E27FC236}">
                <a16:creationId xmlns:a16="http://schemas.microsoft.com/office/drawing/2014/main" id="{7062988C-790A-A7CC-1947-77460925E49A}"/>
              </a:ext>
            </a:extLst>
          </p:cNvPr>
          <p:cNvSpPr/>
          <p:nvPr/>
        </p:nvSpPr>
        <p:spPr>
          <a:xfrm>
            <a:off x="0" y="610346"/>
            <a:ext cx="451699" cy="155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Rettangolo 27">
            <a:extLst>
              <a:ext uri="{FF2B5EF4-FFF2-40B4-BE49-F238E27FC236}">
                <a16:creationId xmlns:a16="http://schemas.microsoft.com/office/drawing/2014/main" id="{E6F1A55B-21FA-0D8F-2719-CB92C6420E7B}"/>
              </a:ext>
            </a:extLst>
          </p:cNvPr>
          <p:cNvSpPr/>
          <p:nvPr/>
        </p:nvSpPr>
        <p:spPr>
          <a:xfrm>
            <a:off x="0" y="610346"/>
            <a:ext cx="451699" cy="155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" name="Rettangolo 31">
            <a:extLst>
              <a:ext uri="{FF2B5EF4-FFF2-40B4-BE49-F238E27FC236}">
                <a16:creationId xmlns:a16="http://schemas.microsoft.com/office/drawing/2014/main" id="{617BE3E5-F9CC-E423-9DE4-F64AE50A7C6C}"/>
              </a:ext>
            </a:extLst>
          </p:cNvPr>
          <p:cNvSpPr/>
          <p:nvPr/>
        </p:nvSpPr>
        <p:spPr>
          <a:xfrm>
            <a:off x="0" y="610346"/>
            <a:ext cx="451699" cy="155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Rettangolo 32">
            <a:extLst>
              <a:ext uri="{FF2B5EF4-FFF2-40B4-BE49-F238E27FC236}">
                <a16:creationId xmlns:a16="http://schemas.microsoft.com/office/drawing/2014/main" id="{757ACAFA-44CB-D6BE-9AFB-FB4D1545DE04}"/>
              </a:ext>
            </a:extLst>
          </p:cNvPr>
          <p:cNvSpPr/>
          <p:nvPr/>
        </p:nvSpPr>
        <p:spPr>
          <a:xfrm>
            <a:off x="0" y="610346"/>
            <a:ext cx="451699" cy="155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6" name="Rettangolo 35">
            <a:extLst>
              <a:ext uri="{FF2B5EF4-FFF2-40B4-BE49-F238E27FC236}">
                <a16:creationId xmlns:a16="http://schemas.microsoft.com/office/drawing/2014/main" id="{7FB8225A-1028-17A5-0875-A67D99A6B979}"/>
              </a:ext>
            </a:extLst>
          </p:cNvPr>
          <p:cNvSpPr/>
          <p:nvPr/>
        </p:nvSpPr>
        <p:spPr>
          <a:xfrm>
            <a:off x="0" y="610346"/>
            <a:ext cx="451699" cy="155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Rettangolo 36">
            <a:extLst>
              <a:ext uri="{FF2B5EF4-FFF2-40B4-BE49-F238E27FC236}">
                <a16:creationId xmlns:a16="http://schemas.microsoft.com/office/drawing/2014/main" id="{395615E9-9D4B-B900-03B8-97BE3B236A9D}"/>
              </a:ext>
            </a:extLst>
          </p:cNvPr>
          <p:cNvSpPr/>
          <p:nvPr/>
        </p:nvSpPr>
        <p:spPr>
          <a:xfrm>
            <a:off x="0" y="610346"/>
            <a:ext cx="451699" cy="155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8" name="Rettangolo 37">
            <a:extLst>
              <a:ext uri="{FF2B5EF4-FFF2-40B4-BE49-F238E27FC236}">
                <a16:creationId xmlns:a16="http://schemas.microsoft.com/office/drawing/2014/main" id="{47B547C5-9D0B-E40B-CA82-F82587A6B84E}"/>
              </a:ext>
            </a:extLst>
          </p:cNvPr>
          <p:cNvSpPr/>
          <p:nvPr/>
        </p:nvSpPr>
        <p:spPr>
          <a:xfrm>
            <a:off x="0" y="610346"/>
            <a:ext cx="451699" cy="155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9" name="Rettangolo 38">
            <a:extLst>
              <a:ext uri="{FF2B5EF4-FFF2-40B4-BE49-F238E27FC236}">
                <a16:creationId xmlns:a16="http://schemas.microsoft.com/office/drawing/2014/main" id="{DE955B5C-3970-56BF-CF01-4127BF37C16B}"/>
              </a:ext>
            </a:extLst>
          </p:cNvPr>
          <p:cNvSpPr/>
          <p:nvPr/>
        </p:nvSpPr>
        <p:spPr>
          <a:xfrm>
            <a:off x="0" y="610346"/>
            <a:ext cx="451699" cy="155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4" name="Rettangolo 43">
            <a:extLst>
              <a:ext uri="{FF2B5EF4-FFF2-40B4-BE49-F238E27FC236}">
                <a16:creationId xmlns:a16="http://schemas.microsoft.com/office/drawing/2014/main" id="{BA113EDA-629B-732E-EABC-3FC9F00A9B99}"/>
              </a:ext>
            </a:extLst>
          </p:cNvPr>
          <p:cNvSpPr/>
          <p:nvPr/>
        </p:nvSpPr>
        <p:spPr>
          <a:xfrm>
            <a:off x="0" y="610346"/>
            <a:ext cx="451699" cy="155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6" name="Rettangolo 45">
            <a:extLst>
              <a:ext uri="{FF2B5EF4-FFF2-40B4-BE49-F238E27FC236}">
                <a16:creationId xmlns:a16="http://schemas.microsoft.com/office/drawing/2014/main" id="{5AF45862-310D-B80C-CF1D-FFC075E9E717}"/>
              </a:ext>
            </a:extLst>
          </p:cNvPr>
          <p:cNvSpPr/>
          <p:nvPr/>
        </p:nvSpPr>
        <p:spPr>
          <a:xfrm>
            <a:off x="0" y="610346"/>
            <a:ext cx="451699" cy="155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7" name="Rettangolo 46">
            <a:extLst>
              <a:ext uri="{FF2B5EF4-FFF2-40B4-BE49-F238E27FC236}">
                <a16:creationId xmlns:a16="http://schemas.microsoft.com/office/drawing/2014/main" id="{36A7576B-D824-E3FF-5C28-DBC46AAA7984}"/>
              </a:ext>
            </a:extLst>
          </p:cNvPr>
          <p:cNvSpPr/>
          <p:nvPr/>
        </p:nvSpPr>
        <p:spPr>
          <a:xfrm>
            <a:off x="0" y="610346"/>
            <a:ext cx="451699" cy="155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8" name="Rettangolo 47">
            <a:extLst>
              <a:ext uri="{FF2B5EF4-FFF2-40B4-BE49-F238E27FC236}">
                <a16:creationId xmlns:a16="http://schemas.microsoft.com/office/drawing/2014/main" id="{1B6059E0-BCEF-6A74-97D6-EFD83092CCB1}"/>
              </a:ext>
            </a:extLst>
          </p:cNvPr>
          <p:cNvSpPr/>
          <p:nvPr/>
        </p:nvSpPr>
        <p:spPr>
          <a:xfrm>
            <a:off x="0" y="610346"/>
            <a:ext cx="451699" cy="155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9" name="Rettangolo 48">
            <a:extLst>
              <a:ext uri="{FF2B5EF4-FFF2-40B4-BE49-F238E27FC236}">
                <a16:creationId xmlns:a16="http://schemas.microsoft.com/office/drawing/2014/main" id="{0431A3A1-0E78-4A98-CD7C-9C42FBEA9796}"/>
              </a:ext>
            </a:extLst>
          </p:cNvPr>
          <p:cNvSpPr/>
          <p:nvPr/>
        </p:nvSpPr>
        <p:spPr>
          <a:xfrm>
            <a:off x="0" y="610346"/>
            <a:ext cx="451699" cy="155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0" name="Rettangolo 49">
            <a:extLst>
              <a:ext uri="{FF2B5EF4-FFF2-40B4-BE49-F238E27FC236}">
                <a16:creationId xmlns:a16="http://schemas.microsoft.com/office/drawing/2014/main" id="{E2B78B00-21CD-BBCF-FBA3-61239E88E802}"/>
              </a:ext>
            </a:extLst>
          </p:cNvPr>
          <p:cNvSpPr/>
          <p:nvPr/>
        </p:nvSpPr>
        <p:spPr>
          <a:xfrm>
            <a:off x="0" y="610346"/>
            <a:ext cx="451699" cy="155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1" name="Rettangolo 50">
            <a:extLst>
              <a:ext uri="{FF2B5EF4-FFF2-40B4-BE49-F238E27FC236}">
                <a16:creationId xmlns:a16="http://schemas.microsoft.com/office/drawing/2014/main" id="{E616CE36-0E61-A19B-B48D-AEFA931B8B10}"/>
              </a:ext>
            </a:extLst>
          </p:cNvPr>
          <p:cNvSpPr/>
          <p:nvPr/>
        </p:nvSpPr>
        <p:spPr>
          <a:xfrm>
            <a:off x="0" y="610346"/>
            <a:ext cx="451699" cy="155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3" name="Rettangolo 52">
            <a:extLst>
              <a:ext uri="{FF2B5EF4-FFF2-40B4-BE49-F238E27FC236}">
                <a16:creationId xmlns:a16="http://schemas.microsoft.com/office/drawing/2014/main" id="{4635E72F-6275-6472-BD26-A730BD0BDBBD}"/>
              </a:ext>
            </a:extLst>
          </p:cNvPr>
          <p:cNvSpPr/>
          <p:nvPr/>
        </p:nvSpPr>
        <p:spPr>
          <a:xfrm>
            <a:off x="0" y="610346"/>
            <a:ext cx="451699" cy="155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4" name="object 2">
            <a:extLst>
              <a:ext uri="{FF2B5EF4-FFF2-40B4-BE49-F238E27FC236}">
                <a16:creationId xmlns:a16="http://schemas.microsoft.com/office/drawing/2014/main" id="{9463A3B1-6CFA-A0D4-C0B7-9C031D784D42}"/>
              </a:ext>
            </a:extLst>
          </p:cNvPr>
          <p:cNvSpPr txBox="1"/>
          <p:nvPr/>
        </p:nvSpPr>
        <p:spPr>
          <a:xfrm>
            <a:off x="451534" y="610347"/>
            <a:ext cx="228599" cy="1667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000" b="0" i="0" u="none" strike="noStrike" kern="1200" cap="none" spc="-5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13</a:t>
            </a:r>
            <a:endParaRPr kumimoji="0" sz="1000" b="0" i="0" u="none" strike="noStrike" kern="1200" cap="none" spc="0" normalizeH="0" baseline="0" noProof="0" dirty="0">
              <a:ln>
                <a:noFill/>
              </a:ln>
              <a:solidFill>
                <a:srgbClr val="1F497D">
                  <a:lumMod val="75000"/>
                </a:srgbClr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55" name="Rettangolo 54">
            <a:extLst>
              <a:ext uri="{FF2B5EF4-FFF2-40B4-BE49-F238E27FC236}">
                <a16:creationId xmlns:a16="http://schemas.microsoft.com/office/drawing/2014/main" id="{40F01DED-DDF8-AA1C-A912-95B42F22807D}"/>
              </a:ext>
            </a:extLst>
          </p:cNvPr>
          <p:cNvSpPr/>
          <p:nvPr/>
        </p:nvSpPr>
        <p:spPr>
          <a:xfrm>
            <a:off x="0" y="610346"/>
            <a:ext cx="451699" cy="155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6" name="Rettangolo 55">
            <a:extLst>
              <a:ext uri="{FF2B5EF4-FFF2-40B4-BE49-F238E27FC236}">
                <a16:creationId xmlns:a16="http://schemas.microsoft.com/office/drawing/2014/main" id="{BCA9BA49-3894-F695-4DAD-F908EE3065E4}"/>
              </a:ext>
            </a:extLst>
          </p:cNvPr>
          <p:cNvSpPr/>
          <p:nvPr/>
        </p:nvSpPr>
        <p:spPr>
          <a:xfrm>
            <a:off x="0" y="625769"/>
            <a:ext cx="418407" cy="14003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2732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403808-8B63-3B51-D7B5-945005A0C5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>
            <a:extLst>
              <a:ext uri="{FF2B5EF4-FFF2-40B4-BE49-F238E27FC236}">
                <a16:creationId xmlns:a16="http://schemas.microsoft.com/office/drawing/2014/main" id="{A8BC6069-A63D-F67F-1E4F-09798522162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48179" y="896314"/>
            <a:ext cx="6191505" cy="35137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l">
              <a:spcBef>
                <a:spcPts val="100"/>
              </a:spcBef>
            </a:pPr>
            <a:r>
              <a:rPr lang="it-IT" sz="2200" kern="1200" dirty="0">
                <a:solidFill>
                  <a:schemeClr val="tx2">
                    <a:lumMod val="75000"/>
                  </a:schemeClr>
                </a:solidFill>
                <a:ea typeface="+mn-ea"/>
              </a:rPr>
              <a:t>INVIO PROVA FINALE</a:t>
            </a:r>
            <a:endParaRPr sz="2200" kern="1200" dirty="0">
              <a:solidFill>
                <a:schemeClr val="tx2">
                  <a:lumMod val="75000"/>
                </a:schemeClr>
              </a:solidFill>
              <a:ea typeface="+mn-ea"/>
            </a:endParaRPr>
          </a:p>
        </p:txBody>
      </p:sp>
      <p:grpSp>
        <p:nvGrpSpPr>
          <p:cNvPr id="29" name="object 10">
            <a:extLst>
              <a:ext uri="{FF2B5EF4-FFF2-40B4-BE49-F238E27FC236}">
                <a16:creationId xmlns:a16="http://schemas.microsoft.com/office/drawing/2014/main" id="{B9E40400-CDD4-9A38-DB6E-3E7E47A82FD8}"/>
              </a:ext>
            </a:extLst>
          </p:cNvPr>
          <p:cNvGrpSpPr/>
          <p:nvPr/>
        </p:nvGrpSpPr>
        <p:grpSpPr>
          <a:xfrm>
            <a:off x="595829" y="1193267"/>
            <a:ext cx="6263585" cy="191033"/>
            <a:chOff x="576984" y="1342651"/>
            <a:chExt cx="6263585" cy="191033"/>
          </a:xfrm>
          <a:solidFill>
            <a:srgbClr val="FFC000"/>
          </a:solidFill>
        </p:grpSpPr>
        <p:sp>
          <p:nvSpPr>
            <p:cNvPr id="30" name="object 11">
              <a:extLst>
                <a:ext uri="{FF2B5EF4-FFF2-40B4-BE49-F238E27FC236}">
                  <a16:creationId xmlns:a16="http://schemas.microsoft.com/office/drawing/2014/main" id="{F63C1F44-FE32-3936-D356-76D928E9B6B9}"/>
                </a:ext>
              </a:extLst>
            </p:cNvPr>
            <p:cNvSpPr/>
            <p:nvPr/>
          </p:nvSpPr>
          <p:spPr>
            <a:xfrm>
              <a:off x="755999" y="1451114"/>
              <a:ext cx="6084570" cy="0"/>
            </a:xfrm>
            <a:custGeom>
              <a:avLst/>
              <a:gdLst/>
              <a:ahLst/>
              <a:cxnLst/>
              <a:rect l="l" t="t" r="r" b="b"/>
              <a:pathLst>
                <a:path w="6084570">
                  <a:moveTo>
                    <a:pt x="0" y="0"/>
                  </a:moveTo>
                  <a:lnTo>
                    <a:pt x="6083998" y="0"/>
                  </a:lnTo>
                </a:path>
              </a:pathLst>
            </a:custGeom>
            <a:grpFill/>
            <a:ln w="12700">
              <a:solidFill>
                <a:srgbClr val="FFC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4" name="object 12">
              <a:extLst>
                <a:ext uri="{FF2B5EF4-FFF2-40B4-BE49-F238E27FC236}">
                  <a16:creationId xmlns:a16="http://schemas.microsoft.com/office/drawing/2014/main" id="{473A11EC-9017-6443-54D8-315A53845477}"/>
                </a:ext>
              </a:extLst>
            </p:cNvPr>
            <p:cNvSpPr/>
            <p:nvPr/>
          </p:nvSpPr>
          <p:spPr>
            <a:xfrm>
              <a:off x="576984" y="1342651"/>
              <a:ext cx="189045" cy="191033"/>
            </a:xfrm>
            <a:custGeom>
              <a:avLst/>
              <a:gdLst/>
              <a:ahLst/>
              <a:cxnLst/>
              <a:rect l="l" t="t" r="r" b="b"/>
              <a:pathLst>
                <a:path w="280034" h="280034">
                  <a:moveTo>
                    <a:pt x="139865" y="0"/>
                  </a:moveTo>
                  <a:lnTo>
                    <a:pt x="95658" y="7129"/>
                  </a:lnTo>
                  <a:lnTo>
                    <a:pt x="57264" y="26982"/>
                  </a:lnTo>
                  <a:lnTo>
                    <a:pt x="26986" y="57256"/>
                  </a:lnTo>
                  <a:lnTo>
                    <a:pt x="7130" y="95647"/>
                  </a:lnTo>
                  <a:lnTo>
                    <a:pt x="0" y="139852"/>
                  </a:lnTo>
                  <a:lnTo>
                    <a:pt x="7130" y="184059"/>
                  </a:lnTo>
                  <a:lnTo>
                    <a:pt x="26986" y="222453"/>
                  </a:lnTo>
                  <a:lnTo>
                    <a:pt x="57264" y="252730"/>
                  </a:lnTo>
                  <a:lnTo>
                    <a:pt x="95658" y="272586"/>
                  </a:lnTo>
                  <a:lnTo>
                    <a:pt x="139865" y="279717"/>
                  </a:lnTo>
                  <a:lnTo>
                    <a:pt x="184071" y="272586"/>
                  </a:lnTo>
                  <a:lnTo>
                    <a:pt x="222465" y="252730"/>
                  </a:lnTo>
                  <a:lnTo>
                    <a:pt x="252743" y="222453"/>
                  </a:lnTo>
                  <a:lnTo>
                    <a:pt x="272599" y="184059"/>
                  </a:lnTo>
                  <a:lnTo>
                    <a:pt x="279730" y="139852"/>
                  </a:lnTo>
                  <a:lnTo>
                    <a:pt x="272599" y="95647"/>
                  </a:lnTo>
                  <a:lnTo>
                    <a:pt x="252743" y="57256"/>
                  </a:lnTo>
                  <a:lnTo>
                    <a:pt x="222465" y="26982"/>
                  </a:lnTo>
                  <a:lnTo>
                    <a:pt x="184071" y="7129"/>
                  </a:lnTo>
                  <a:lnTo>
                    <a:pt x="139865" y="0"/>
                  </a:ln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cxnSp>
        <p:nvCxnSpPr>
          <p:cNvPr id="35" name="Connettore diritto 34">
            <a:extLst>
              <a:ext uri="{FF2B5EF4-FFF2-40B4-BE49-F238E27FC236}">
                <a16:creationId xmlns:a16="http://schemas.microsoft.com/office/drawing/2014/main" id="{0D56BBBF-6483-3107-20E1-6ADBBEB1DCD7}"/>
              </a:ext>
            </a:extLst>
          </p:cNvPr>
          <p:cNvCxnSpPr/>
          <p:nvPr/>
        </p:nvCxnSpPr>
        <p:spPr>
          <a:xfrm>
            <a:off x="1949450" y="10062867"/>
            <a:ext cx="4909964" cy="0"/>
          </a:xfrm>
          <a:prstGeom prst="line">
            <a:avLst/>
          </a:prstGeom>
          <a:ln w="127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object 3">
            <a:extLst>
              <a:ext uri="{FF2B5EF4-FFF2-40B4-BE49-F238E27FC236}">
                <a16:creationId xmlns:a16="http://schemas.microsoft.com/office/drawing/2014/main" id="{200B8AED-8F97-AB75-5232-37F7FD1A2F52}"/>
              </a:ext>
            </a:extLst>
          </p:cNvPr>
          <p:cNvSpPr txBox="1"/>
          <p:nvPr/>
        </p:nvSpPr>
        <p:spPr>
          <a:xfrm>
            <a:off x="451699" y="9994900"/>
            <a:ext cx="1654175" cy="1359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800" b="1" i="0" u="none" strike="noStrike" kern="1200" cap="none" spc="-5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GUIDA PORTALE LAUREE</a:t>
            </a:r>
            <a:endParaRPr kumimoji="0" sz="800" b="1" i="0" u="none" strike="noStrike" kern="1200" cap="none" spc="-5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99EA264D-2DD9-AF1F-22D0-E0125AC64109}"/>
              </a:ext>
            </a:extLst>
          </p:cNvPr>
          <p:cNvSpPr/>
          <p:nvPr/>
        </p:nvSpPr>
        <p:spPr>
          <a:xfrm>
            <a:off x="0" y="610346"/>
            <a:ext cx="451699" cy="155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Rettangolo 30">
            <a:extLst>
              <a:ext uri="{FF2B5EF4-FFF2-40B4-BE49-F238E27FC236}">
                <a16:creationId xmlns:a16="http://schemas.microsoft.com/office/drawing/2014/main" id="{3350FBC1-9A85-798A-B320-743DB3A1340F}"/>
              </a:ext>
            </a:extLst>
          </p:cNvPr>
          <p:cNvSpPr/>
          <p:nvPr/>
        </p:nvSpPr>
        <p:spPr>
          <a:xfrm>
            <a:off x="0" y="610346"/>
            <a:ext cx="451699" cy="155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Rettangolo 18">
            <a:extLst>
              <a:ext uri="{FF2B5EF4-FFF2-40B4-BE49-F238E27FC236}">
                <a16:creationId xmlns:a16="http://schemas.microsoft.com/office/drawing/2014/main" id="{663EEB27-7A47-BB07-A08F-633D286099C2}"/>
              </a:ext>
            </a:extLst>
          </p:cNvPr>
          <p:cNvSpPr/>
          <p:nvPr/>
        </p:nvSpPr>
        <p:spPr>
          <a:xfrm>
            <a:off x="0" y="610346"/>
            <a:ext cx="451699" cy="155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Rettangolo 21">
            <a:extLst>
              <a:ext uri="{FF2B5EF4-FFF2-40B4-BE49-F238E27FC236}">
                <a16:creationId xmlns:a16="http://schemas.microsoft.com/office/drawing/2014/main" id="{C469C1BE-D7F4-7A61-22FF-698296696577}"/>
              </a:ext>
            </a:extLst>
          </p:cNvPr>
          <p:cNvSpPr/>
          <p:nvPr/>
        </p:nvSpPr>
        <p:spPr>
          <a:xfrm>
            <a:off x="0" y="610346"/>
            <a:ext cx="451699" cy="155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1" name="Rettangolo 40">
            <a:extLst>
              <a:ext uri="{FF2B5EF4-FFF2-40B4-BE49-F238E27FC236}">
                <a16:creationId xmlns:a16="http://schemas.microsoft.com/office/drawing/2014/main" id="{97E47C4E-15BE-6614-06A3-7C257D5AAD44}"/>
              </a:ext>
            </a:extLst>
          </p:cNvPr>
          <p:cNvSpPr/>
          <p:nvPr/>
        </p:nvSpPr>
        <p:spPr>
          <a:xfrm>
            <a:off x="0" y="610346"/>
            <a:ext cx="451699" cy="155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2" name="Rettangolo 41">
            <a:extLst>
              <a:ext uri="{FF2B5EF4-FFF2-40B4-BE49-F238E27FC236}">
                <a16:creationId xmlns:a16="http://schemas.microsoft.com/office/drawing/2014/main" id="{931C0F0B-819A-0F94-6ADC-BB7C84E721F5}"/>
              </a:ext>
            </a:extLst>
          </p:cNvPr>
          <p:cNvSpPr/>
          <p:nvPr/>
        </p:nvSpPr>
        <p:spPr>
          <a:xfrm>
            <a:off x="0" y="610346"/>
            <a:ext cx="451699" cy="155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3" name="Rettangolo 42">
            <a:extLst>
              <a:ext uri="{FF2B5EF4-FFF2-40B4-BE49-F238E27FC236}">
                <a16:creationId xmlns:a16="http://schemas.microsoft.com/office/drawing/2014/main" id="{4CBF1BDE-C298-B2F7-87B8-181A767ACAF9}"/>
              </a:ext>
            </a:extLst>
          </p:cNvPr>
          <p:cNvSpPr/>
          <p:nvPr/>
        </p:nvSpPr>
        <p:spPr>
          <a:xfrm>
            <a:off x="0" y="610346"/>
            <a:ext cx="451699" cy="155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5" name="Rettangolo 44">
            <a:extLst>
              <a:ext uri="{FF2B5EF4-FFF2-40B4-BE49-F238E27FC236}">
                <a16:creationId xmlns:a16="http://schemas.microsoft.com/office/drawing/2014/main" id="{A05EBF27-30E1-D260-8383-3F9FE2219DF5}"/>
              </a:ext>
            </a:extLst>
          </p:cNvPr>
          <p:cNvSpPr/>
          <p:nvPr/>
        </p:nvSpPr>
        <p:spPr>
          <a:xfrm>
            <a:off x="0" y="610346"/>
            <a:ext cx="451699" cy="155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15C8DC49-261A-4C29-87C2-EEDD498D7D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75" y="1727628"/>
            <a:ext cx="1756624" cy="2435148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chemeClr val="accent1">
                <a:lumMod val="5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6" name="Elemento grafico 28" descr="Freccia linea, leggera curva">
            <a:extLst>
              <a:ext uri="{FF2B5EF4-FFF2-40B4-BE49-F238E27FC236}">
                <a16:creationId xmlns:a16="http://schemas.microsoft.com/office/drawing/2014/main" id="{CD2D3C52-3293-4D6F-81EB-8E73372CD98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2016993">
            <a:off x="1669941" y="2329707"/>
            <a:ext cx="871865" cy="577704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EE19B405-07FB-4104-9133-7414737BE5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77496" y="3007025"/>
            <a:ext cx="5772834" cy="2713232"/>
          </a:xfrm>
          <a:prstGeom prst="rect">
            <a:avLst/>
          </a:prstGeom>
          <a:ln w="28575">
            <a:solidFill>
              <a:schemeClr val="accent1">
                <a:lumMod val="50000"/>
              </a:schemeClr>
            </a:solidFill>
          </a:ln>
        </p:spPr>
      </p:pic>
      <p:sp>
        <p:nvSpPr>
          <p:cNvPr id="27" name="Rettangolo 26">
            <a:extLst>
              <a:ext uri="{FF2B5EF4-FFF2-40B4-BE49-F238E27FC236}">
                <a16:creationId xmlns:a16="http://schemas.microsoft.com/office/drawing/2014/main" id="{0C9CAF53-BC73-485A-9E3B-867A392EF1BD}"/>
              </a:ext>
            </a:extLst>
          </p:cNvPr>
          <p:cNvSpPr/>
          <p:nvPr/>
        </p:nvSpPr>
        <p:spPr>
          <a:xfrm>
            <a:off x="2817368" y="1917270"/>
            <a:ext cx="4308025" cy="4828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Clicca su «Accedi», quindi su «Inserimento elaborato finale» e carica la prova finale.</a:t>
            </a:r>
          </a:p>
        </p:txBody>
      </p:sp>
      <p:sp>
        <p:nvSpPr>
          <p:cNvPr id="28" name="Rettangolo con angoli arrotondati 26">
            <a:extLst>
              <a:ext uri="{FF2B5EF4-FFF2-40B4-BE49-F238E27FC236}">
                <a16:creationId xmlns:a16="http://schemas.microsoft.com/office/drawing/2014/main" id="{AF2683A3-D3F0-4A5F-A8CC-5446D693D446}"/>
              </a:ext>
            </a:extLst>
          </p:cNvPr>
          <p:cNvSpPr/>
          <p:nvPr/>
        </p:nvSpPr>
        <p:spPr>
          <a:xfrm>
            <a:off x="2628819" y="1871001"/>
            <a:ext cx="4730831" cy="606866"/>
          </a:xfrm>
          <a:prstGeom prst="roundRect">
            <a:avLst/>
          </a:prstGeom>
          <a:noFill/>
          <a:ln w="1270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2" name="Immagine 31">
            <a:extLst>
              <a:ext uri="{FF2B5EF4-FFF2-40B4-BE49-F238E27FC236}">
                <a16:creationId xmlns:a16="http://schemas.microsoft.com/office/drawing/2014/main" id="{CE358BC9-E7EE-4B64-8E3F-0AC8E0B1F78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97868" y="1971219"/>
            <a:ext cx="209550" cy="419100"/>
          </a:xfrm>
          <a:prstGeom prst="rect">
            <a:avLst/>
          </a:prstGeom>
        </p:spPr>
      </p:pic>
      <p:pic>
        <p:nvPicPr>
          <p:cNvPr id="33" name="Elemento grafico 8" descr="Lente di ingrandimento">
            <a:extLst>
              <a:ext uri="{FF2B5EF4-FFF2-40B4-BE49-F238E27FC236}">
                <a16:creationId xmlns:a16="http://schemas.microsoft.com/office/drawing/2014/main" id="{0861E78C-BCD7-40A4-9B77-5582554E124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374567" y="1925857"/>
            <a:ext cx="425926" cy="421619"/>
          </a:xfrm>
          <a:prstGeom prst="rect">
            <a:avLst/>
          </a:prstGeom>
        </p:spPr>
      </p:pic>
      <p:pic>
        <p:nvPicPr>
          <p:cNvPr id="36" name="Elemento grafico 28" descr="Freccia linea, leggera curva">
            <a:extLst>
              <a:ext uri="{FF2B5EF4-FFF2-40B4-BE49-F238E27FC236}">
                <a16:creationId xmlns:a16="http://schemas.microsoft.com/office/drawing/2014/main" id="{09258F07-8C3C-4F21-9A21-9047CD87EE7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710177" y="4887685"/>
            <a:ext cx="871865" cy="577704"/>
          </a:xfrm>
          <a:prstGeom prst="rect">
            <a:avLst/>
          </a:prstGeom>
        </p:spPr>
      </p:pic>
      <p:pic>
        <p:nvPicPr>
          <p:cNvPr id="37" name="Immagine 36">
            <a:extLst>
              <a:ext uri="{FF2B5EF4-FFF2-40B4-BE49-F238E27FC236}">
                <a16:creationId xmlns:a16="http://schemas.microsoft.com/office/drawing/2014/main" id="{E79613C8-CDC1-42BB-B0B2-F8BE6FDC771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95829" y="1785276"/>
            <a:ext cx="619125" cy="171450"/>
          </a:xfrm>
          <a:prstGeom prst="rect">
            <a:avLst/>
          </a:prstGeom>
        </p:spPr>
      </p:pic>
      <p:pic>
        <p:nvPicPr>
          <p:cNvPr id="38" name="Immagine 37">
            <a:extLst>
              <a:ext uri="{FF2B5EF4-FFF2-40B4-BE49-F238E27FC236}">
                <a16:creationId xmlns:a16="http://schemas.microsoft.com/office/drawing/2014/main" id="{F3D9EF0C-7359-4D7F-8922-F7036440108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81818" y="3033590"/>
            <a:ext cx="1070622" cy="103826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A4144D27-1E5B-4B3C-909D-E244F9EDE8A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797050" y="3361754"/>
            <a:ext cx="609600" cy="355403"/>
          </a:xfrm>
          <a:prstGeom prst="rect">
            <a:avLst/>
          </a:prstGeom>
        </p:spPr>
      </p:pic>
      <p:sp>
        <p:nvSpPr>
          <p:cNvPr id="39" name="Rettangolo 38">
            <a:extLst>
              <a:ext uri="{FF2B5EF4-FFF2-40B4-BE49-F238E27FC236}">
                <a16:creationId xmlns:a16="http://schemas.microsoft.com/office/drawing/2014/main" id="{E6B5E672-5784-42A5-830B-4CAE19F4A545}"/>
              </a:ext>
            </a:extLst>
          </p:cNvPr>
          <p:cNvSpPr/>
          <p:nvPr/>
        </p:nvSpPr>
        <p:spPr>
          <a:xfrm>
            <a:off x="0" y="610346"/>
            <a:ext cx="451699" cy="155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4" name="Rettangolo 43">
            <a:extLst>
              <a:ext uri="{FF2B5EF4-FFF2-40B4-BE49-F238E27FC236}">
                <a16:creationId xmlns:a16="http://schemas.microsoft.com/office/drawing/2014/main" id="{A8275439-2857-41F2-94EB-577D36A06D10}"/>
              </a:ext>
            </a:extLst>
          </p:cNvPr>
          <p:cNvSpPr/>
          <p:nvPr/>
        </p:nvSpPr>
        <p:spPr>
          <a:xfrm>
            <a:off x="0" y="610346"/>
            <a:ext cx="451699" cy="155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6" name="Rettangolo 45">
            <a:extLst>
              <a:ext uri="{FF2B5EF4-FFF2-40B4-BE49-F238E27FC236}">
                <a16:creationId xmlns:a16="http://schemas.microsoft.com/office/drawing/2014/main" id="{CD3F0FB1-A9E3-4DBA-98A0-D2850CC7B4B1}"/>
              </a:ext>
            </a:extLst>
          </p:cNvPr>
          <p:cNvSpPr/>
          <p:nvPr/>
        </p:nvSpPr>
        <p:spPr>
          <a:xfrm>
            <a:off x="0" y="610346"/>
            <a:ext cx="451699" cy="155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7" name="Rettangolo 46">
            <a:extLst>
              <a:ext uri="{FF2B5EF4-FFF2-40B4-BE49-F238E27FC236}">
                <a16:creationId xmlns:a16="http://schemas.microsoft.com/office/drawing/2014/main" id="{81DBED22-BFA7-4AEE-9E09-C96989A840FB}"/>
              </a:ext>
            </a:extLst>
          </p:cNvPr>
          <p:cNvSpPr/>
          <p:nvPr/>
        </p:nvSpPr>
        <p:spPr>
          <a:xfrm>
            <a:off x="0" y="610346"/>
            <a:ext cx="451699" cy="155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8" name="Rettangolo 47">
            <a:extLst>
              <a:ext uri="{FF2B5EF4-FFF2-40B4-BE49-F238E27FC236}">
                <a16:creationId xmlns:a16="http://schemas.microsoft.com/office/drawing/2014/main" id="{249A6301-8E88-4AF3-9B8D-F4D8EB19AAB8}"/>
              </a:ext>
            </a:extLst>
          </p:cNvPr>
          <p:cNvSpPr/>
          <p:nvPr/>
        </p:nvSpPr>
        <p:spPr>
          <a:xfrm>
            <a:off x="0" y="610346"/>
            <a:ext cx="451699" cy="155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9" name="Rettangolo 48">
            <a:extLst>
              <a:ext uri="{FF2B5EF4-FFF2-40B4-BE49-F238E27FC236}">
                <a16:creationId xmlns:a16="http://schemas.microsoft.com/office/drawing/2014/main" id="{F2F8526E-B93C-4BEA-831F-9E7634827FD4}"/>
              </a:ext>
            </a:extLst>
          </p:cNvPr>
          <p:cNvSpPr/>
          <p:nvPr/>
        </p:nvSpPr>
        <p:spPr>
          <a:xfrm>
            <a:off x="0" y="610346"/>
            <a:ext cx="451699" cy="155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0" name="Rettangolo 49">
            <a:extLst>
              <a:ext uri="{FF2B5EF4-FFF2-40B4-BE49-F238E27FC236}">
                <a16:creationId xmlns:a16="http://schemas.microsoft.com/office/drawing/2014/main" id="{071E1377-93C9-427C-A40F-E67A376B7EAB}"/>
              </a:ext>
            </a:extLst>
          </p:cNvPr>
          <p:cNvSpPr/>
          <p:nvPr/>
        </p:nvSpPr>
        <p:spPr>
          <a:xfrm>
            <a:off x="0" y="610346"/>
            <a:ext cx="451699" cy="155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1" name="Rettangolo 50">
            <a:extLst>
              <a:ext uri="{FF2B5EF4-FFF2-40B4-BE49-F238E27FC236}">
                <a16:creationId xmlns:a16="http://schemas.microsoft.com/office/drawing/2014/main" id="{D82BE4BB-98E1-4074-8737-6EB96DAA2DCA}"/>
              </a:ext>
            </a:extLst>
          </p:cNvPr>
          <p:cNvSpPr/>
          <p:nvPr/>
        </p:nvSpPr>
        <p:spPr>
          <a:xfrm>
            <a:off x="0" y="610346"/>
            <a:ext cx="451699" cy="155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3" name="Rettangolo 52">
            <a:extLst>
              <a:ext uri="{FF2B5EF4-FFF2-40B4-BE49-F238E27FC236}">
                <a16:creationId xmlns:a16="http://schemas.microsoft.com/office/drawing/2014/main" id="{646B8E52-6FA4-4886-975D-D98A5140A948}"/>
              </a:ext>
            </a:extLst>
          </p:cNvPr>
          <p:cNvSpPr/>
          <p:nvPr/>
        </p:nvSpPr>
        <p:spPr>
          <a:xfrm>
            <a:off x="0" y="610346"/>
            <a:ext cx="451699" cy="155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4" name="Rettangolo 53">
            <a:extLst>
              <a:ext uri="{FF2B5EF4-FFF2-40B4-BE49-F238E27FC236}">
                <a16:creationId xmlns:a16="http://schemas.microsoft.com/office/drawing/2014/main" id="{38EC8343-0E05-49BF-B449-6886C5202158}"/>
              </a:ext>
            </a:extLst>
          </p:cNvPr>
          <p:cNvSpPr/>
          <p:nvPr/>
        </p:nvSpPr>
        <p:spPr>
          <a:xfrm>
            <a:off x="0" y="610346"/>
            <a:ext cx="451699" cy="155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5" name="Rettangolo 54">
            <a:extLst>
              <a:ext uri="{FF2B5EF4-FFF2-40B4-BE49-F238E27FC236}">
                <a16:creationId xmlns:a16="http://schemas.microsoft.com/office/drawing/2014/main" id="{1C586423-2663-405F-B1EE-5AC0DA449879}"/>
              </a:ext>
            </a:extLst>
          </p:cNvPr>
          <p:cNvSpPr/>
          <p:nvPr/>
        </p:nvSpPr>
        <p:spPr>
          <a:xfrm>
            <a:off x="0" y="610346"/>
            <a:ext cx="451699" cy="155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6" name="Rettangolo 55">
            <a:extLst>
              <a:ext uri="{FF2B5EF4-FFF2-40B4-BE49-F238E27FC236}">
                <a16:creationId xmlns:a16="http://schemas.microsoft.com/office/drawing/2014/main" id="{F945E3A5-FD92-4AC7-8CD8-07518FDB7B30}"/>
              </a:ext>
            </a:extLst>
          </p:cNvPr>
          <p:cNvSpPr/>
          <p:nvPr/>
        </p:nvSpPr>
        <p:spPr>
          <a:xfrm>
            <a:off x="0" y="610346"/>
            <a:ext cx="451699" cy="155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7" name="Rettangolo 56">
            <a:extLst>
              <a:ext uri="{FF2B5EF4-FFF2-40B4-BE49-F238E27FC236}">
                <a16:creationId xmlns:a16="http://schemas.microsoft.com/office/drawing/2014/main" id="{8E1053F2-E3E7-4EFD-8781-A725E473C054}"/>
              </a:ext>
            </a:extLst>
          </p:cNvPr>
          <p:cNvSpPr/>
          <p:nvPr/>
        </p:nvSpPr>
        <p:spPr>
          <a:xfrm>
            <a:off x="0" y="610346"/>
            <a:ext cx="451699" cy="155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8" name="Rettangolo 57">
            <a:extLst>
              <a:ext uri="{FF2B5EF4-FFF2-40B4-BE49-F238E27FC236}">
                <a16:creationId xmlns:a16="http://schemas.microsoft.com/office/drawing/2014/main" id="{8B260316-A1FC-4BE6-8195-6796D66C3C76}"/>
              </a:ext>
            </a:extLst>
          </p:cNvPr>
          <p:cNvSpPr/>
          <p:nvPr/>
        </p:nvSpPr>
        <p:spPr>
          <a:xfrm>
            <a:off x="0" y="610346"/>
            <a:ext cx="451699" cy="155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9" name="Rettangolo 58">
            <a:extLst>
              <a:ext uri="{FF2B5EF4-FFF2-40B4-BE49-F238E27FC236}">
                <a16:creationId xmlns:a16="http://schemas.microsoft.com/office/drawing/2014/main" id="{3D1D94D3-964D-4BDB-8C6E-7FC62C254B97}"/>
              </a:ext>
            </a:extLst>
          </p:cNvPr>
          <p:cNvSpPr/>
          <p:nvPr/>
        </p:nvSpPr>
        <p:spPr>
          <a:xfrm>
            <a:off x="0" y="610346"/>
            <a:ext cx="451699" cy="155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0" name="Rettangolo 59">
            <a:extLst>
              <a:ext uri="{FF2B5EF4-FFF2-40B4-BE49-F238E27FC236}">
                <a16:creationId xmlns:a16="http://schemas.microsoft.com/office/drawing/2014/main" id="{69ADBDB7-5A87-4777-BD1E-9AEE10A9FF90}"/>
              </a:ext>
            </a:extLst>
          </p:cNvPr>
          <p:cNvSpPr/>
          <p:nvPr/>
        </p:nvSpPr>
        <p:spPr>
          <a:xfrm>
            <a:off x="0" y="610346"/>
            <a:ext cx="451699" cy="155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1" name="Rettangolo 60">
            <a:extLst>
              <a:ext uri="{FF2B5EF4-FFF2-40B4-BE49-F238E27FC236}">
                <a16:creationId xmlns:a16="http://schemas.microsoft.com/office/drawing/2014/main" id="{43BE0A11-489D-4307-B7CC-3CB975BB71F5}"/>
              </a:ext>
            </a:extLst>
          </p:cNvPr>
          <p:cNvSpPr/>
          <p:nvPr/>
        </p:nvSpPr>
        <p:spPr>
          <a:xfrm>
            <a:off x="0" y="610346"/>
            <a:ext cx="451699" cy="155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2" name="Rettangolo 61">
            <a:extLst>
              <a:ext uri="{FF2B5EF4-FFF2-40B4-BE49-F238E27FC236}">
                <a16:creationId xmlns:a16="http://schemas.microsoft.com/office/drawing/2014/main" id="{92B9C4E1-28B5-419F-B0D9-A60075BE12F2}"/>
              </a:ext>
            </a:extLst>
          </p:cNvPr>
          <p:cNvSpPr/>
          <p:nvPr/>
        </p:nvSpPr>
        <p:spPr>
          <a:xfrm>
            <a:off x="0" y="610346"/>
            <a:ext cx="451699" cy="155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3" name="Rettangolo 62">
            <a:extLst>
              <a:ext uri="{FF2B5EF4-FFF2-40B4-BE49-F238E27FC236}">
                <a16:creationId xmlns:a16="http://schemas.microsoft.com/office/drawing/2014/main" id="{2F929038-E581-4053-87C7-51961BE218F6}"/>
              </a:ext>
            </a:extLst>
          </p:cNvPr>
          <p:cNvSpPr/>
          <p:nvPr/>
        </p:nvSpPr>
        <p:spPr>
          <a:xfrm>
            <a:off x="0" y="610346"/>
            <a:ext cx="451699" cy="155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5" name="Rettangolo 64">
            <a:extLst>
              <a:ext uri="{FF2B5EF4-FFF2-40B4-BE49-F238E27FC236}">
                <a16:creationId xmlns:a16="http://schemas.microsoft.com/office/drawing/2014/main" id="{55B7EBF6-A7D2-4359-879D-FD30CDB90349}"/>
              </a:ext>
            </a:extLst>
          </p:cNvPr>
          <p:cNvSpPr/>
          <p:nvPr/>
        </p:nvSpPr>
        <p:spPr>
          <a:xfrm>
            <a:off x="0" y="610346"/>
            <a:ext cx="451699" cy="155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D86CB218-62F7-4D4C-2DAD-11AE273B84F7}"/>
              </a:ext>
            </a:extLst>
          </p:cNvPr>
          <p:cNvSpPr/>
          <p:nvPr/>
        </p:nvSpPr>
        <p:spPr>
          <a:xfrm>
            <a:off x="7138093" y="632542"/>
            <a:ext cx="418407" cy="14003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object 2">
            <a:extLst>
              <a:ext uri="{FF2B5EF4-FFF2-40B4-BE49-F238E27FC236}">
                <a16:creationId xmlns:a16="http://schemas.microsoft.com/office/drawing/2014/main" id="{1C399C7F-AD57-F529-1A14-972EE15F4FA6}"/>
              </a:ext>
            </a:extLst>
          </p:cNvPr>
          <p:cNvSpPr txBox="1"/>
          <p:nvPr/>
        </p:nvSpPr>
        <p:spPr>
          <a:xfrm>
            <a:off x="6936844" y="619201"/>
            <a:ext cx="228600" cy="1667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000" spc="-5" dirty="0">
                <a:solidFill>
                  <a:srgbClr val="1F497D">
                    <a:lumMod val="75000"/>
                  </a:srgbClr>
                </a:solidFill>
                <a:latin typeface="Arial"/>
                <a:cs typeface="Arial"/>
              </a:rPr>
              <a:t>14</a:t>
            </a:r>
            <a:endParaRPr kumimoji="0" sz="1000" b="0" i="0" u="none" strike="noStrike" kern="1200" cap="none" spc="0" normalizeH="0" baseline="0" noProof="0" dirty="0">
              <a:ln>
                <a:noFill/>
              </a:ln>
              <a:solidFill>
                <a:srgbClr val="1F497D">
                  <a:lumMod val="75000"/>
                </a:srgbClr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737191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403808-8B63-3B51-D7B5-945005A0C5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>
            <a:extLst>
              <a:ext uri="{FF2B5EF4-FFF2-40B4-BE49-F238E27FC236}">
                <a16:creationId xmlns:a16="http://schemas.microsoft.com/office/drawing/2014/main" id="{A8BC6069-A63D-F67F-1E4F-09798522162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48179" y="896314"/>
            <a:ext cx="6191505" cy="35137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l">
              <a:spcBef>
                <a:spcPts val="100"/>
              </a:spcBef>
            </a:pPr>
            <a:r>
              <a:rPr lang="it-IT" sz="2200" kern="1200" dirty="0">
                <a:solidFill>
                  <a:schemeClr val="tx2">
                    <a:lumMod val="75000"/>
                  </a:schemeClr>
                </a:solidFill>
                <a:ea typeface="+mn-ea"/>
              </a:rPr>
              <a:t>ULTIMI ADEMPIMENTI</a:t>
            </a:r>
            <a:endParaRPr sz="2200" kern="1200" dirty="0">
              <a:solidFill>
                <a:schemeClr val="tx2">
                  <a:lumMod val="75000"/>
                </a:schemeClr>
              </a:solidFill>
              <a:ea typeface="+mn-ea"/>
            </a:endParaRPr>
          </a:p>
        </p:txBody>
      </p:sp>
      <p:grpSp>
        <p:nvGrpSpPr>
          <p:cNvPr id="29" name="object 10">
            <a:extLst>
              <a:ext uri="{FF2B5EF4-FFF2-40B4-BE49-F238E27FC236}">
                <a16:creationId xmlns:a16="http://schemas.microsoft.com/office/drawing/2014/main" id="{B9E40400-CDD4-9A38-DB6E-3E7E47A82FD8}"/>
              </a:ext>
            </a:extLst>
          </p:cNvPr>
          <p:cNvGrpSpPr/>
          <p:nvPr/>
        </p:nvGrpSpPr>
        <p:grpSpPr>
          <a:xfrm>
            <a:off x="595829" y="1193267"/>
            <a:ext cx="6263585" cy="191033"/>
            <a:chOff x="576984" y="1342651"/>
            <a:chExt cx="6263585" cy="191033"/>
          </a:xfrm>
          <a:solidFill>
            <a:srgbClr val="FFC000"/>
          </a:solidFill>
        </p:grpSpPr>
        <p:sp>
          <p:nvSpPr>
            <p:cNvPr id="30" name="object 11">
              <a:extLst>
                <a:ext uri="{FF2B5EF4-FFF2-40B4-BE49-F238E27FC236}">
                  <a16:creationId xmlns:a16="http://schemas.microsoft.com/office/drawing/2014/main" id="{F63C1F44-FE32-3936-D356-76D928E9B6B9}"/>
                </a:ext>
              </a:extLst>
            </p:cNvPr>
            <p:cNvSpPr/>
            <p:nvPr/>
          </p:nvSpPr>
          <p:spPr>
            <a:xfrm>
              <a:off x="755999" y="1451114"/>
              <a:ext cx="6084570" cy="0"/>
            </a:xfrm>
            <a:custGeom>
              <a:avLst/>
              <a:gdLst/>
              <a:ahLst/>
              <a:cxnLst/>
              <a:rect l="l" t="t" r="r" b="b"/>
              <a:pathLst>
                <a:path w="6084570">
                  <a:moveTo>
                    <a:pt x="0" y="0"/>
                  </a:moveTo>
                  <a:lnTo>
                    <a:pt x="6083998" y="0"/>
                  </a:lnTo>
                </a:path>
              </a:pathLst>
            </a:custGeom>
            <a:grpFill/>
            <a:ln w="12700">
              <a:solidFill>
                <a:srgbClr val="FFC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4" name="object 12">
              <a:extLst>
                <a:ext uri="{FF2B5EF4-FFF2-40B4-BE49-F238E27FC236}">
                  <a16:creationId xmlns:a16="http://schemas.microsoft.com/office/drawing/2014/main" id="{473A11EC-9017-6443-54D8-315A53845477}"/>
                </a:ext>
              </a:extLst>
            </p:cNvPr>
            <p:cNvSpPr/>
            <p:nvPr/>
          </p:nvSpPr>
          <p:spPr>
            <a:xfrm>
              <a:off x="576984" y="1342651"/>
              <a:ext cx="189045" cy="191033"/>
            </a:xfrm>
            <a:custGeom>
              <a:avLst/>
              <a:gdLst/>
              <a:ahLst/>
              <a:cxnLst/>
              <a:rect l="l" t="t" r="r" b="b"/>
              <a:pathLst>
                <a:path w="280034" h="280034">
                  <a:moveTo>
                    <a:pt x="139865" y="0"/>
                  </a:moveTo>
                  <a:lnTo>
                    <a:pt x="95658" y="7129"/>
                  </a:lnTo>
                  <a:lnTo>
                    <a:pt x="57264" y="26982"/>
                  </a:lnTo>
                  <a:lnTo>
                    <a:pt x="26986" y="57256"/>
                  </a:lnTo>
                  <a:lnTo>
                    <a:pt x="7130" y="95647"/>
                  </a:lnTo>
                  <a:lnTo>
                    <a:pt x="0" y="139852"/>
                  </a:lnTo>
                  <a:lnTo>
                    <a:pt x="7130" y="184059"/>
                  </a:lnTo>
                  <a:lnTo>
                    <a:pt x="26986" y="222453"/>
                  </a:lnTo>
                  <a:lnTo>
                    <a:pt x="57264" y="252730"/>
                  </a:lnTo>
                  <a:lnTo>
                    <a:pt x="95658" y="272586"/>
                  </a:lnTo>
                  <a:lnTo>
                    <a:pt x="139865" y="279717"/>
                  </a:lnTo>
                  <a:lnTo>
                    <a:pt x="184071" y="272586"/>
                  </a:lnTo>
                  <a:lnTo>
                    <a:pt x="222465" y="252730"/>
                  </a:lnTo>
                  <a:lnTo>
                    <a:pt x="252743" y="222453"/>
                  </a:lnTo>
                  <a:lnTo>
                    <a:pt x="272599" y="184059"/>
                  </a:lnTo>
                  <a:lnTo>
                    <a:pt x="279730" y="139852"/>
                  </a:lnTo>
                  <a:lnTo>
                    <a:pt x="272599" y="95647"/>
                  </a:lnTo>
                  <a:lnTo>
                    <a:pt x="252743" y="57256"/>
                  </a:lnTo>
                  <a:lnTo>
                    <a:pt x="222465" y="26982"/>
                  </a:lnTo>
                  <a:lnTo>
                    <a:pt x="184071" y="7129"/>
                  </a:lnTo>
                  <a:lnTo>
                    <a:pt x="139865" y="0"/>
                  </a:ln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cxnSp>
        <p:nvCxnSpPr>
          <p:cNvPr id="35" name="Connettore diritto 34">
            <a:extLst>
              <a:ext uri="{FF2B5EF4-FFF2-40B4-BE49-F238E27FC236}">
                <a16:creationId xmlns:a16="http://schemas.microsoft.com/office/drawing/2014/main" id="{0D56BBBF-6483-3107-20E1-6ADBBEB1DCD7}"/>
              </a:ext>
            </a:extLst>
          </p:cNvPr>
          <p:cNvCxnSpPr/>
          <p:nvPr/>
        </p:nvCxnSpPr>
        <p:spPr>
          <a:xfrm>
            <a:off x="1949450" y="10062867"/>
            <a:ext cx="4909964" cy="0"/>
          </a:xfrm>
          <a:prstGeom prst="line">
            <a:avLst/>
          </a:prstGeom>
          <a:ln w="127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object 3">
            <a:extLst>
              <a:ext uri="{FF2B5EF4-FFF2-40B4-BE49-F238E27FC236}">
                <a16:creationId xmlns:a16="http://schemas.microsoft.com/office/drawing/2014/main" id="{200B8AED-8F97-AB75-5232-37F7FD1A2F52}"/>
              </a:ext>
            </a:extLst>
          </p:cNvPr>
          <p:cNvSpPr txBox="1"/>
          <p:nvPr/>
        </p:nvSpPr>
        <p:spPr>
          <a:xfrm>
            <a:off x="451699" y="9994900"/>
            <a:ext cx="1654175" cy="1359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800" b="1" i="0" u="none" strike="noStrike" kern="1200" cap="none" spc="-5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GUIDA</a:t>
            </a:r>
            <a:r>
              <a:rPr kumimoji="0" lang="it-IT" sz="800" b="1" i="0" u="none" strike="noStrike" kern="1200" cap="none" spc="-50" normalizeH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PORTALE LAUREE</a:t>
            </a:r>
            <a:endParaRPr kumimoji="0" sz="800" b="1" i="0" u="none" strike="noStrike" kern="1200" cap="none" spc="-5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99EA264D-2DD9-AF1F-22D0-E0125AC64109}"/>
              </a:ext>
            </a:extLst>
          </p:cNvPr>
          <p:cNvSpPr/>
          <p:nvPr/>
        </p:nvSpPr>
        <p:spPr>
          <a:xfrm>
            <a:off x="0" y="610346"/>
            <a:ext cx="451699" cy="155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1" name="Rettangolo 30">
            <a:extLst>
              <a:ext uri="{FF2B5EF4-FFF2-40B4-BE49-F238E27FC236}">
                <a16:creationId xmlns:a16="http://schemas.microsoft.com/office/drawing/2014/main" id="{3350FBC1-9A85-798A-B320-743DB3A1340F}"/>
              </a:ext>
            </a:extLst>
          </p:cNvPr>
          <p:cNvSpPr/>
          <p:nvPr/>
        </p:nvSpPr>
        <p:spPr>
          <a:xfrm>
            <a:off x="0" y="610346"/>
            <a:ext cx="451699" cy="155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9" name="Rettangolo 18">
            <a:extLst>
              <a:ext uri="{FF2B5EF4-FFF2-40B4-BE49-F238E27FC236}">
                <a16:creationId xmlns:a16="http://schemas.microsoft.com/office/drawing/2014/main" id="{663EEB27-7A47-BB07-A08F-633D286099C2}"/>
              </a:ext>
            </a:extLst>
          </p:cNvPr>
          <p:cNvSpPr/>
          <p:nvPr/>
        </p:nvSpPr>
        <p:spPr>
          <a:xfrm>
            <a:off x="0" y="610346"/>
            <a:ext cx="451699" cy="155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2" name="Rettangolo 21">
            <a:extLst>
              <a:ext uri="{FF2B5EF4-FFF2-40B4-BE49-F238E27FC236}">
                <a16:creationId xmlns:a16="http://schemas.microsoft.com/office/drawing/2014/main" id="{C469C1BE-D7F4-7A61-22FF-698296696577}"/>
              </a:ext>
            </a:extLst>
          </p:cNvPr>
          <p:cNvSpPr/>
          <p:nvPr/>
        </p:nvSpPr>
        <p:spPr>
          <a:xfrm>
            <a:off x="0" y="610346"/>
            <a:ext cx="451699" cy="155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1" name="Rettangolo 40">
            <a:extLst>
              <a:ext uri="{FF2B5EF4-FFF2-40B4-BE49-F238E27FC236}">
                <a16:creationId xmlns:a16="http://schemas.microsoft.com/office/drawing/2014/main" id="{97E47C4E-15BE-6614-06A3-7C257D5AAD44}"/>
              </a:ext>
            </a:extLst>
          </p:cNvPr>
          <p:cNvSpPr/>
          <p:nvPr/>
        </p:nvSpPr>
        <p:spPr>
          <a:xfrm>
            <a:off x="0" y="610346"/>
            <a:ext cx="451699" cy="155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2" name="Rettangolo 41">
            <a:extLst>
              <a:ext uri="{FF2B5EF4-FFF2-40B4-BE49-F238E27FC236}">
                <a16:creationId xmlns:a16="http://schemas.microsoft.com/office/drawing/2014/main" id="{931C0F0B-819A-0F94-6ADC-BB7C84E721F5}"/>
              </a:ext>
            </a:extLst>
          </p:cNvPr>
          <p:cNvSpPr/>
          <p:nvPr/>
        </p:nvSpPr>
        <p:spPr>
          <a:xfrm>
            <a:off x="0" y="610346"/>
            <a:ext cx="451699" cy="155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3" name="Rettangolo 42">
            <a:extLst>
              <a:ext uri="{FF2B5EF4-FFF2-40B4-BE49-F238E27FC236}">
                <a16:creationId xmlns:a16="http://schemas.microsoft.com/office/drawing/2014/main" id="{4CBF1BDE-C298-B2F7-87B8-181A767ACAF9}"/>
              </a:ext>
            </a:extLst>
          </p:cNvPr>
          <p:cNvSpPr/>
          <p:nvPr/>
        </p:nvSpPr>
        <p:spPr>
          <a:xfrm>
            <a:off x="0" y="610346"/>
            <a:ext cx="451699" cy="155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5" name="Rettangolo 44">
            <a:extLst>
              <a:ext uri="{FF2B5EF4-FFF2-40B4-BE49-F238E27FC236}">
                <a16:creationId xmlns:a16="http://schemas.microsoft.com/office/drawing/2014/main" id="{A05EBF27-30E1-D260-8383-3F9FE2219DF5}"/>
              </a:ext>
            </a:extLst>
          </p:cNvPr>
          <p:cNvSpPr/>
          <p:nvPr/>
        </p:nvSpPr>
        <p:spPr>
          <a:xfrm>
            <a:off x="0" y="610346"/>
            <a:ext cx="451699" cy="155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6" name="Rettangolo 25">
            <a:extLst>
              <a:ext uri="{FF2B5EF4-FFF2-40B4-BE49-F238E27FC236}">
                <a16:creationId xmlns:a16="http://schemas.microsoft.com/office/drawing/2014/main" id="{EB2E2562-4092-4372-B827-FC7ADA3DF4B2}"/>
              </a:ext>
            </a:extLst>
          </p:cNvPr>
          <p:cNvSpPr/>
          <p:nvPr/>
        </p:nvSpPr>
        <p:spPr>
          <a:xfrm>
            <a:off x="0" y="610346"/>
            <a:ext cx="451699" cy="155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7" name="Rettangolo 26">
            <a:extLst>
              <a:ext uri="{FF2B5EF4-FFF2-40B4-BE49-F238E27FC236}">
                <a16:creationId xmlns:a16="http://schemas.microsoft.com/office/drawing/2014/main" id="{18011FD8-5CF4-402F-888C-2AE70C415B4E}"/>
              </a:ext>
            </a:extLst>
          </p:cNvPr>
          <p:cNvSpPr/>
          <p:nvPr/>
        </p:nvSpPr>
        <p:spPr>
          <a:xfrm>
            <a:off x="0" y="610346"/>
            <a:ext cx="451699" cy="155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8" name="Rettangolo 27">
            <a:extLst>
              <a:ext uri="{FF2B5EF4-FFF2-40B4-BE49-F238E27FC236}">
                <a16:creationId xmlns:a16="http://schemas.microsoft.com/office/drawing/2014/main" id="{49A00ADA-F1EB-4DBA-ACB2-9691064936E0}"/>
              </a:ext>
            </a:extLst>
          </p:cNvPr>
          <p:cNvSpPr/>
          <p:nvPr/>
        </p:nvSpPr>
        <p:spPr>
          <a:xfrm>
            <a:off x="0" y="610346"/>
            <a:ext cx="451699" cy="155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2" name="Rettangolo 31">
            <a:extLst>
              <a:ext uri="{FF2B5EF4-FFF2-40B4-BE49-F238E27FC236}">
                <a16:creationId xmlns:a16="http://schemas.microsoft.com/office/drawing/2014/main" id="{2F45049C-36F8-4A3B-AC25-C2E485885F2F}"/>
              </a:ext>
            </a:extLst>
          </p:cNvPr>
          <p:cNvSpPr/>
          <p:nvPr/>
        </p:nvSpPr>
        <p:spPr>
          <a:xfrm>
            <a:off x="0" y="610346"/>
            <a:ext cx="451699" cy="155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3" name="Rettangolo 32">
            <a:extLst>
              <a:ext uri="{FF2B5EF4-FFF2-40B4-BE49-F238E27FC236}">
                <a16:creationId xmlns:a16="http://schemas.microsoft.com/office/drawing/2014/main" id="{4EB1FFA2-F2B3-4DA1-AED1-73EF75280829}"/>
              </a:ext>
            </a:extLst>
          </p:cNvPr>
          <p:cNvSpPr/>
          <p:nvPr/>
        </p:nvSpPr>
        <p:spPr>
          <a:xfrm>
            <a:off x="0" y="610346"/>
            <a:ext cx="451699" cy="155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6" name="Rettangolo 35">
            <a:extLst>
              <a:ext uri="{FF2B5EF4-FFF2-40B4-BE49-F238E27FC236}">
                <a16:creationId xmlns:a16="http://schemas.microsoft.com/office/drawing/2014/main" id="{9AE12316-CCB5-44C9-B72F-FE828B88B304}"/>
              </a:ext>
            </a:extLst>
          </p:cNvPr>
          <p:cNvSpPr/>
          <p:nvPr/>
        </p:nvSpPr>
        <p:spPr>
          <a:xfrm>
            <a:off x="0" y="610346"/>
            <a:ext cx="451699" cy="155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7" name="Rettangolo 36">
            <a:extLst>
              <a:ext uri="{FF2B5EF4-FFF2-40B4-BE49-F238E27FC236}">
                <a16:creationId xmlns:a16="http://schemas.microsoft.com/office/drawing/2014/main" id="{0281844F-1482-426F-B422-291953BAD423}"/>
              </a:ext>
            </a:extLst>
          </p:cNvPr>
          <p:cNvSpPr/>
          <p:nvPr/>
        </p:nvSpPr>
        <p:spPr>
          <a:xfrm>
            <a:off x="0" y="610346"/>
            <a:ext cx="451699" cy="155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8" name="Rettangolo 37">
            <a:extLst>
              <a:ext uri="{FF2B5EF4-FFF2-40B4-BE49-F238E27FC236}">
                <a16:creationId xmlns:a16="http://schemas.microsoft.com/office/drawing/2014/main" id="{7DC399C5-BEA2-4E48-BD97-F675BA348A48}"/>
              </a:ext>
            </a:extLst>
          </p:cNvPr>
          <p:cNvSpPr/>
          <p:nvPr/>
        </p:nvSpPr>
        <p:spPr>
          <a:xfrm>
            <a:off x="0" y="610346"/>
            <a:ext cx="451699" cy="155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9" name="Rettangolo 38">
            <a:extLst>
              <a:ext uri="{FF2B5EF4-FFF2-40B4-BE49-F238E27FC236}">
                <a16:creationId xmlns:a16="http://schemas.microsoft.com/office/drawing/2014/main" id="{3A4957DC-7EF4-4CC6-A063-FE9469C5564E}"/>
              </a:ext>
            </a:extLst>
          </p:cNvPr>
          <p:cNvSpPr/>
          <p:nvPr/>
        </p:nvSpPr>
        <p:spPr>
          <a:xfrm>
            <a:off x="0" y="610346"/>
            <a:ext cx="451699" cy="155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4" name="Rettangolo 43">
            <a:extLst>
              <a:ext uri="{FF2B5EF4-FFF2-40B4-BE49-F238E27FC236}">
                <a16:creationId xmlns:a16="http://schemas.microsoft.com/office/drawing/2014/main" id="{EB4A0268-496A-4581-B2F1-A9818D4D965F}"/>
              </a:ext>
            </a:extLst>
          </p:cNvPr>
          <p:cNvSpPr/>
          <p:nvPr/>
        </p:nvSpPr>
        <p:spPr>
          <a:xfrm>
            <a:off x="0" y="610346"/>
            <a:ext cx="451699" cy="155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6" name="Rettangolo 45">
            <a:extLst>
              <a:ext uri="{FF2B5EF4-FFF2-40B4-BE49-F238E27FC236}">
                <a16:creationId xmlns:a16="http://schemas.microsoft.com/office/drawing/2014/main" id="{96D922C4-F0C4-489C-8561-26C8F9BBEB66}"/>
              </a:ext>
            </a:extLst>
          </p:cNvPr>
          <p:cNvSpPr/>
          <p:nvPr/>
        </p:nvSpPr>
        <p:spPr>
          <a:xfrm>
            <a:off x="0" y="610346"/>
            <a:ext cx="451699" cy="155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8" name="Rettangolo 47">
            <a:extLst>
              <a:ext uri="{FF2B5EF4-FFF2-40B4-BE49-F238E27FC236}">
                <a16:creationId xmlns:a16="http://schemas.microsoft.com/office/drawing/2014/main" id="{D750E1DA-09FA-4BAD-812F-4EE58887E0E4}"/>
              </a:ext>
            </a:extLst>
          </p:cNvPr>
          <p:cNvSpPr/>
          <p:nvPr/>
        </p:nvSpPr>
        <p:spPr>
          <a:xfrm>
            <a:off x="0" y="610346"/>
            <a:ext cx="451699" cy="155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50" name="Immagine 49">
            <a:extLst>
              <a:ext uri="{FF2B5EF4-FFF2-40B4-BE49-F238E27FC236}">
                <a16:creationId xmlns:a16="http://schemas.microsoft.com/office/drawing/2014/main" id="{E0414384-6D6D-43A2-B134-5A259DB59D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4250" y="1917700"/>
            <a:ext cx="5207126" cy="1904037"/>
          </a:xfrm>
          <a:prstGeom prst="rect">
            <a:avLst/>
          </a:prstGeom>
        </p:spPr>
      </p:pic>
      <p:pic>
        <p:nvPicPr>
          <p:cNvPr id="51" name="Immagine 50">
            <a:extLst>
              <a:ext uri="{FF2B5EF4-FFF2-40B4-BE49-F238E27FC236}">
                <a16:creationId xmlns:a16="http://schemas.microsoft.com/office/drawing/2014/main" id="{6C9F6E83-17A8-475F-A41B-B25A5D6B213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9489"/>
          <a:stretch/>
        </p:blipFill>
        <p:spPr>
          <a:xfrm>
            <a:off x="273050" y="1536700"/>
            <a:ext cx="1832824" cy="2119714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chemeClr val="accent1">
                <a:lumMod val="5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3" name="Elemento grafico 28" descr="Freccia linea, leggera curva">
            <a:extLst>
              <a:ext uri="{FF2B5EF4-FFF2-40B4-BE49-F238E27FC236}">
                <a16:creationId xmlns:a16="http://schemas.microsoft.com/office/drawing/2014/main" id="{B6F5B213-B38F-4A48-B608-CE5738AFC20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669941" y="2329707"/>
            <a:ext cx="871865" cy="577704"/>
          </a:xfrm>
          <a:prstGeom prst="rect">
            <a:avLst/>
          </a:prstGeom>
        </p:spPr>
      </p:pic>
      <p:sp>
        <p:nvSpPr>
          <p:cNvPr id="54" name="Rettangolo 53">
            <a:extLst>
              <a:ext uri="{FF2B5EF4-FFF2-40B4-BE49-F238E27FC236}">
                <a16:creationId xmlns:a16="http://schemas.microsoft.com/office/drawing/2014/main" id="{ED4A09C3-AE5C-4D7F-8223-0FE813406699}"/>
              </a:ext>
            </a:extLst>
          </p:cNvPr>
          <p:cNvSpPr/>
          <p:nvPr/>
        </p:nvSpPr>
        <p:spPr>
          <a:xfrm>
            <a:off x="850160" y="4134785"/>
            <a:ext cx="6147064" cy="8891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  <a:spcBef>
                <a:spcPts val="0"/>
              </a:spcBef>
            </a:pPr>
            <a:r>
              <a:rPr lang="it-IT" altLang="it-IT" sz="1200" dirty="0">
                <a:solidFill>
                  <a:prstClr val="black"/>
                </a:solidFill>
                <a:latin typeface="Arial"/>
                <a:cs typeface="Arial"/>
              </a:rPr>
              <a:t>Una volta che la domanda di ammissione alla prova finale è stata approvata dal docente, puoi compilare il questionario di valutazione sulla tua esperienza in Università Cattolica. Accedi, dunque, ad iCatt, nella sezione «Segreteria online» e infine su «Questionari di valutazione».</a:t>
            </a:r>
          </a:p>
        </p:txBody>
      </p:sp>
      <p:sp>
        <p:nvSpPr>
          <p:cNvPr id="55" name="Rettangolo con angoli arrotondati 26">
            <a:extLst>
              <a:ext uri="{FF2B5EF4-FFF2-40B4-BE49-F238E27FC236}">
                <a16:creationId xmlns:a16="http://schemas.microsoft.com/office/drawing/2014/main" id="{38CE3554-256A-432A-83FF-923F52754BED}"/>
              </a:ext>
            </a:extLst>
          </p:cNvPr>
          <p:cNvSpPr/>
          <p:nvPr/>
        </p:nvSpPr>
        <p:spPr>
          <a:xfrm>
            <a:off x="595829" y="4109613"/>
            <a:ext cx="6428343" cy="931505"/>
          </a:xfrm>
          <a:prstGeom prst="roundRect">
            <a:avLst/>
          </a:prstGeom>
          <a:noFill/>
          <a:ln w="1270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6" name="Immagine 55">
            <a:extLst>
              <a:ext uri="{FF2B5EF4-FFF2-40B4-BE49-F238E27FC236}">
                <a16:creationId xmlns:a16="http://schemas.microsoft.com/office/drawing/2014/main" id="{8893A55D-9055-42BA-B2C5-8EFF185F40E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4878" y="4167116"/>
            <a:ext cx="209550" cy="419100"/>
          </a:xfrm>
          <a:prstGeom prst="rect">
            <a:avLst/>
          </a:prstGeom>
        </p:spPr>
      </p:pic>
      <p:pic>
        <p:nvPicPr>
          <p:cNvPr id="57" name="Elemento grafico 8" descr="Lente di ingrandimento">
            <a:extLst>
              <a:ext uri="{FF2B5EF4-FFF2-40B4-BE49-F238E27FC236}">
                <a16:creationId xmlns:a16="http://schemas.microsoft.com/office/drawing/2014/main" id="{3C7E941E-9B5D-4B78-958C-7B9BC1C89A2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20231" y="4144573"/>
            <a:ext cx="425926" cy="421619"/>
          </a:xfrm>
          <a:prstGeom prst="rect">
            <a:avLst/>
          </a:prstGeom>
        </p:spPr>
      </p:pic>
      <p:sp>
        <p:nvSpPr>
          <p:cNvPr id="40" name="object 5">
            <a:extLst>
              <a:ext uri="{FF2B5EF4-FFF2-40B4-BE49-F238E27FC236}">
                <a16:creationId xmlns:a16="http://schemas.microsoft.com/office/drawing/2014/main" id="{42CFF4A6-7A7E-41B5-AD0C-D38128EA77F7}"/>
              </a:ext>
            </a:extLst>
          </p:cNvPr>
          <p:cNvSpPr txBox="1">
            <a:spLocks/>
          </p:cNvSpPr>
          <p:nvPr/>
        </p:nvSpPr>
        <p:spPr>
          <a:xfrm>
            <a:off x="948179" y="5529277"/>
            <a:ext cx="6191505" cy="35137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2700" b="0" i="0">
                <a:solidFill>
                  <a:srgbClr val="008D7E"/>
                </a:solidFill>
                <a:latin typeface="Arial"/>
                <a:ea typeface="+mj-ea"/>
                <a:cs typeface="Arial"/>
              </a:defRPr>
            </a:lvl1pPr>
          </a:lstStyle>
          <a:p>
            <a:pPr marL="12700" algn="l">
              <a:spcBef>
                <a:spcPts val="100"/>
              </a:spcBef>
            </a:pPr>
            <a:r>
              <a:rPr lang="it-IT" sz="2200" kern="1200" dirty="0">
                <a:solidFill>
                  <a:schemeClr val="tx2">
                    <a:lumMod val="75000"/>
                  </a:schemeClr>
                </a:solidFill>
                <a:ea typeface="+mn-ea"/>
              </a:rPr>
              <a:t>CONTATTI E ASSISTENZA	</a:t>
            </a:r>
          </a:p>
        </p:txBody>
      </p:sp>
      <p:grpSp>
        <p:nvGrpSpPr>
          <p:cNvPr id="58" name="object 10">
            <a:extLst>
              <a:ext uri="{FF2B5EF4-FFF2-40B4-BE49-F238E27FC236}">
                <a16:creationId xmlns:a16="http://schemas.microsoft.com/office/drawing/2014/main" id="{E5F26228-4B31-4D22-9B54-AAD0E5FA3A4D}"/>
              </a:ext>
            </a:extLst>
          </p:cNvPr>
          <p:cNvGrpSpPr/>
          <p:nvPr/>
        </p:nvGrpSpPr>
        <p:grpSpPr>
          <a:xfrm>
            <a:off x="595829" y="5826230"/>
            <a:ext cx="6263585" cy="191033"/>
            <a:chOff x="576984" y="1342651"/>
            <a:chExt cx="6263585" cy="191033"/>
          </a:xfrm>
          <a:solidFill>
            <a:srgbClr val="FFC000"/>
          </a:solidFill>
        </p:grpSpPr>
        <p:sp>
          <p:nvSpPr>
            <p:cNvPr id="59" name="object 11">
              <a:extLst>
                <a:ext uri="{FF2B5EF4-FFF2-40B4-BE49-F238E27FC236}">
                  <a16:creationId xmlns:a16="http://schemas.microsoft.com/office/drawing/2014/main" id="{275D7FFA-2676-4300-9BD8-EDBDF899C578}"/>
                </a:ext>
              </a:extLst>
            </p:cNvPr>
            <p:cNvSpPr/>
            <p:nvPr/>
          </p:nvSpPr>
          <p:spPr>
            <a:xfrm>
              <a:off x="755999" y="1451114"/>
              <a:ext cx="6084570" cy="0"/>
            </a:xfrm>
            <a:custGeom>
              <a:avLst/>
              <a:gdLst/>
              <a:ahLst/>
              <a:cxnLst/>
              <a:rect l="l" t="t" r="r" b="b"/>
              <a:pathLst>
                <a:path w="6084570">
                  <a:moveTo>
                    <a:pt x="0" y="0"/>
                  </a:moveTo>
                  <a:lnTo>
                    <a:pt x="6083998" y="0"/>
                  </a:lnTo>
                </a:path>
              </a:pathLst>
            </a:custGeom>
            <a:grpFill/>
            <a:ln w="12700">
              <a:solidFill>
                <a:srgbClr val="FFC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0" name="object 12">
              <a:extLst>
                <a:ext uri="{FF2B5EF4-FFF2-40B4-BE49-F238E27FC236}">
                  <a16:creationId xmlns:a16="http://schemas.microsoft.com/office/drawing/2014/main" id="{69E44914-90D1-4510-9123-F570AADC805C}"/>
                </a:ext>
              </a:extLst>
            </p:cNvPr>
            <p:cNvSpPr/>
            <p:nvPr/>
          </p:nvSpPr>
          <p:spPr>
            <a:xfrm>
              <a:off x="576984" y="1342651"/>
              <a:ext cx="189045" cy="191033"/>
            </a:xfrm>
            <a:custGeom>
              <a:avLst/>
              <a:gdLst/>
              <a:ahLst/>
              <a:cxnLst/>
              <a:rect l="l" t="t" r="r" b="b"/>
              <a:pathLst>
                <a:path w="280034" h="280034">
                  <a:moveTo>
                    <a:pt x="139865" y="0"/>
                  </a:moveTo>
                  <a:lnTo>
                    <a:pt x="95658" y="7129"/>
                  </a:lnTo>
                  <a:lnTo>
                    <a:pt x="57264" y="26982"/>
                  </a:lnTo>
                  <a:lnTo>
                    <a:pt x="26986" y="57256"/>
                  </a:lnTo>
                  <a:lnTo>
                    <a:pt x="7130" y="95647"/>
                  </a:lnTo>
                  <a:lnTo>
                    <a:pt x="0" y="139852"/>
                  </a:lnTo>
                  <a:lnTo>
                    <a:pt x="7130" y="184059"/>
                  </a:lnTo>
                  <a:lnTo>
                    <a:pt x="26986" y="222453"/>
                  </a:lnTo>
                  <a:lnTo>
                    <a:pt x="57264" y="252730"/>
                  </a:lnTo>
                  <a:lnTo>
                    <a:pt x="95658" y="272586"/>
                  </a:lnTo>
                  <a:lnTo>
                    <a:pt x="139865" y="279717"/>
                  </a:lnTo>
                  <a:lnTo>
                    <a:pt x="184071" y="272586"/>
                  </a:lnTo>
                  <a:lnTo>
                    <a:pt x="222465" y="252730"/>
                  </a:lnTo>
                  <a:lnTo>
                    <a:pt x="252743" y="222453"/>
                  </a:lnTo>
                  <a:lnTo>
                    <a:pt x="272599" y="184059"/>
                  </a:lnTo>
                  <a:lnTo>
                    <a:pt x="279730" y="139852"/>
                  </a:lnTo>
                  <a:lnTo>
                    <a:pt x="272599" y="95647"/>
                  </a:lnTo>
                  <a:lnTo>
                    <a:pt x="252743" y="57256"/>
                  </a:lnTo>
                  <a:lnTo>
                    <a:pt x="222465" y="26982"/>
                  </a:lnTo>
                  <a:lnTo>
                    <a:pt x="184071" y="7129"/>
                  </a:lnTo>
                  <a:lnTo>
                    <a:pt x="139865" y="0"/>
                  </a:ln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1" name="Rettangolo 60">
            <a:extLst>
              <a:ext uri="{FF2B5EF4-FFF2-40B4-BE49-F238E27FC236}">
                <a16:creationId xmlns:a16="http://schemas.microsoft.com/office/drawing/2014/main" id="{FC606DAE-886C-497A-8AB6-B54905DF9ECE}"/>
              </a:ext>
            </a:extLst>
          </p:cNvPr>
          <p:cNvSpPr/>
          <p:nvPr/>
        </p:nvSpPr>
        <p:spPr>
          <a:xfrm>
            <a:off x="626424" y="6110552"/>
            <a:ext cx="6147064" cy="4828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it-IT" altLang="it-IT" sz="1200" dirty="0">
                <a:solidFill>
                  <a:prstClr val="black"/>
                </a:solidFill>
                <a:latin typeface="Arial"/>
                <a:cs typeface="Arial"/>
              </a:rPr>
              <a:t>In caso di problemi prendi contatto con il Polo Studenti utilizzando il form di richiesta informazioni presente sulla tua pagina iCatt:</a:t>
            </a:r>
          </a:p>
        </p:txBody>
      </p:sp>
      <p:pic>
        <p:nvPicPr>
          <p:cNvPr id="62" name="Immagine 61">
            <a:extLst>
              <a:ext uri="{FF2B5EF4-FFF2-40B4-BE49-F238E27FC236}">
                <a16:creationId xmlns:a16="http://schemas.microsoft.com/office/drawing/2014/main" id="{CB521C9C-FC47-4F99-8416-6667B3F5B58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69941" y="6765606"/>
            <a:ext cx="4949881" cy="2638514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chemeClr val="accent1">
                <a:lumMod val="5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Rettangolo 1">
            <a:extLst>
              <a:ext uri="{FF2B5EF4-FFF2-40B4-BE49-F238E27FC236}">
                <a16:creationId xmlns:a16="http://schemas.microsoft.com/office/drawing/2014/main" id="{01725073-FA5F-964C-CFD8-D6C1EAF501CD}"/>
              </a:ext>
            </a:extLst>
          </p:cNvPr>
          <p:cNvSpPr/>
          <p:nvPr/>
        </p:nvSpPr>
        <p:spPr>
          <a:xfrm>
            <a:off x="0" y="610346"/>
            <a:ext cx="451699" cy="155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7E80E7D2-5EC1-2D95-6E43-D03C8B6C9604}"/>
              </a:ext>
            </a:extLst>
          </p:cNvPr>
          <p:cNvSpPr/>
          <p:nvPr/>
        </p:nvSpPr>
        <p:spPr>
          <a:xfrm>
            <a:off x="0" y="610346"/>
            <a:ext cx="451699" cy="155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195E6FFE-A5FA-924E-7A4E-E065DD1993EC}"/>
              </a:ext>
            </a:extLst>
          </p:cNvPr>
          <p:cNvSpPr/>
          <p:nvPr/>
        </p:nvSpPr>
        <p:spPr>
          <a:xfrm>
            <a:off x="0" y="610346"/>
            <a:ext cx="451699" cy="155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684E1035-FD95-7850-B408-E13B5DA613CA}"/>
              </a:ext>
            </a:extLst>
          </p:cNvPr>
          <p:cNvSpPr/>
          <p:nvPr/>
        </p:nvSpPr>
        <p:spPr>
          <a:xfrm>
            <a:off x="0" y="610346"/>
            <a:ext cx="451699" cy="155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E5620E18-6352-AC6C-F7B9-EBD07C1B4406}"/>
              </a:ext>
            </a:extLst>
          </p:cNvPr>
          <p:cNvSpPr/>
          <p:nvPr/>
        </p:nvSpPr>
        <p:spPr>
          <a:xfrm>
            <a:off x="0" y="610346"/>
            <a:ext cx="451699" cy="155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DC11F730-D4ED-8E65-5ABE-7792B0D5D83F}"/>
              </a:ext>
            </a:extLst>
          </p:cNvPr>
          <p:cNvSpPr/>
          <p:nvPr/>
        </p:nvSpPr>
        <p:spPr>
          <a:xfrm>
            <a:off x="0" y="610346"/>
            <a:ext cx="451699" cy="155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203C4737-B618-38B9-4D7D-1B0F98146C90}"/>
              </a:ext>
            </a:extLst>
          </p:cNvPr>
          <p:cNvSpPr/>
          <p:nvPr/>
        </p:nvSpPr>
        <p:spPr>
          <a:xfrm>
            <a:off x="0" y="610346"/>
            <a:ext cx="451699" cy="155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FAE12133-5CBA-0C80-1462-D07570161F40}"/>
              </a:ext>
            </a:extLst>
          </p:cNvPr>
          <p:cNvSpPr/>
          <p:nvPr/>
        </p:nvSpPr>
        <p:spPr>
          <a:xfrm>
            <a:off x="0" y="610346"/>
            <a:ext cx="451699" cy="155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object 2">
            <a:extLst>
              <a:ext uri="{FF2B5EF4-FFF2-40B4-BE49-F238E27FC236}">
                <a16:creationId xmlns:a16="http://schemas.microsoft.com/office/drawing/2014/main" id="{84473DC7-A0A8-9FCC-1758-05C8C144E803}"/>
              </a:ext>
            </a:extLst>
          </p:cNvPr>
          <p:cNvSpPr txBox="1"/>
          <p:nvPr/>
        </p:nvSpPr>
        <p:spPr>
          <a:xfrm>
            <a:off x="419441" y="540367"/>
            <a:ext cx="228600" cy="1667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000" spc="-5" dirty="0">
                <a:solidFill>
                  <a:srgbClr val="1F497D">
                    <a:lumMod val="75000"/>
                  </a:srgbClr>
                </a:solidFill>
                <a:latin typeface="Arial"/>
                <a:cs typeface="Arial"/>
              </a:rPr>
              <a:t>15</a:t>
            </a:r>
            <a:endParaRPr kumimoji="0" sz="1000" b="0" i="0" u="none" strike="noStrike" kern="1200" cap="none" spc="0" normalizeH="0" baseline="0" noProof="0" dirty="0">
              <a:ln>
                <a:noFill/>
              </a:ln>
              <a:solidFill>
                <a:srgbClr val="1F497D">
                  <a:lumMod val="75000"/>
                </a:srgbClr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FB32345F-C702-10E0-24E5-DCF506439F95}"/>
              </a:ext>
            </a:extLst>
          </p:cNvPr>
          <p:cNvSpPr/>
          <p:nvPr/>
        </p:nvSpPr>
        <p:spPr>
          <a:xfrm>
            <a:off x="0" y="567858"/>
            <a:ext cx="418407" cy="14003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85485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668E26-8CC6-E9C3-B8F9-6E9373EF22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8AB1C95E-1E79-2B6E-9C28-F29ABDEF59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668" y="1416547"/>
            <a:ext cx="6084570" cy="2893212"/>
          </a:xfrm>
          <a:prstGeom prst="rect">
            <a:avLst/>
          </a:prstGeom>
        </p:spPr>
      </p:pic>
      <p:sp>
        <p:nvSpPr>
          <p:cNvPr id="5" name="object 5">
            <a:extLst>
              <a:ext uri="{FF2B5EF4-FFF2-40B4-BE49-F238E27FC236}">
                <a16:creationId xmlns:a16="http://schemas.microsoft.com/office/drawing/2014/main" id="{20A934A5-DD70-1CB2-342D-8B6418DB59D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77182" y="896019"/>
            <a:ext cx="6293976" cy="35137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l">
              <a:spcBef>
                <a:spcPts val="100"/>
              </a:spcBef>
            </a:pPr>
            <a:r>
              <a:rPr lang="it-IT" sz="2200" kern="1200" dirty="0">
                <a:solidFill>
                  <a:schemeClr val="tx2">
                    <a:lumMod val="75000"/>
                  </a:schemeClr>
                </a:solidFill>
                <a:ea typeface="+mn-ea"/>
              </a:rPr>
              <a:t>REVOCA DOMANDA DI LAUREA</a:t>
            </a:r>
            <a:endParaRPr sz="2000" kern="1200" dirty="0">
              <a:solidFill>
                <a:schemeClr val="tx2">
                  <a:lumMod val="75000"/>
                </a:schemeClr>
              </a:solidFill>
              <a:ea typeface="+mn-ea"/>
            </a:endParaRPr>
          </a:p>
        </p:txBody>
      </p:sp>
      <p:grpSp>
        <p:nvGrpSpPr>
          <p:cNvPr id="29" name="object 10">
            <a:extLst>
              <a:ext uri="{FF2B5EF4-FFF2-40B4-BE49-F238E27FC236}">
                <a16:creationId xmlns:a16="http://schemas.microsoft.com/office/drawing/2014/main" id="{7294012D-BC94-FECD-A236-2D39282329E9}"/>
              </a:ext>
            </a:extLst>
          </p:cNvPr>
          <p:cNvGrpSpPr/>
          <p:nvPr/>
        </p:nvGrpSpPr>
        <p:grpSpPr>
          <a:xfrm>
            <a:off x="595829" y="1193267"/>
            <a:ext cx="6263585" cy="191033"/>
            <a:chOff x="576984" y="1342651"/>
            <a:chExt cx="6263585" cy="191033"/>
          </a:xfrm>
          <a:solidFill>
            <a:srgbClr val="FFC000"/>
          </a:solidFill>
        </p:grpSpPr>
        <p:sp>
          <p:nvSpPr>
            <p:cNvPr id="30" name="object 11">
              <a:extLst>
                <a:ext uri="{FF2B5EF4-FFF2-40B4-BE49-F238E27FC236}">
                  <a16:creationId xmlns:a16="http://schemas.microsoft.com/office/drawing/2014/main" id="{6A342BCF-12DE-75D2-EDF4-C53762F9F1DE}"/>
                </a:ext>
              </a:extLst>
            </p:cNvPr>
            <p:cNvSpPr/>
            <p:nvPr/>
          </p:nvSpPr>
          <p:spPr>
            <a:xfrm>
              <a:off x="755999" y="1451114"/>
              <a:ext cx="6084570" cy="0"/>
            </a:xfrm>
            <a:custGeom>
              <a:avLst/>
              <a:gdLst/>
              <a:ahLst/>
              <a:cxnLst/>
              <a:rect l="l" t="t" r="r" b="b"/>
              <a:pathLst>
                <a:path w="6084570">
                  <a:moveTo>
                    <a:pt x="0" y="0"/>
                  </a:moveTo>
                  <a:lnTo>
                    <a:pt x="6083998" y="0"/>
                  </a:lnTo>
                </a:path>
              </a:pathLst>
            </a:custGeom>
            <a:grpFill/>
            <a:ln w="12700">
              <a:solidFill>
                <a:srgbClr val="FFC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4" name="object 12">
              <a:extLst>
                <a:ext uri="{FF2B5EF4-FFF2-40B4-BE49-F238E27FC236}">
                  <a16:creationId xmlns:a16="http://schemas.microsoft.com/office/drawing/2014/main" id="{DA3E8A0F-7328-6334-6279-77E163A3DB6B}"/>
                </a:ext>
              </a:extLst>
            </p:cNvPr>
            <p:cNvSpPr/>
            <p:nvPr/>
          </p:nvSpPr>
          <p:spPr>
            <a:xfrm>
              <a:off x="576984" y="1342651"/>
              <a:ext cx="189045" cy="191033"/>
            </a:xfrm>
            <a:custGeom>
              <a:avLst/>
              <a:gdLst/>
              <a:ahLst/>
              <a:cxnLst/>
              <a:rect l="l" t="t" r="r" b="b"/>
              <a:pathLst>
                <a:path w="280034" h="280034">
                  <a:moveTo>
                    <a:pt x="139865" y="0"/>
                  </a:moveTo>
                  <a:lnTo>
                    <a:pt x="95658" y="7129"/>
                  </a:lnTo>
                  <a:lnTo>
                    <a:pt x="57264" y="26982"/>
                  </a:lnTo>
                  <a:lnTo>
                    <a:pt x="26986" y="57256"/>
                  </a:lnTo>
                  <a:lnTo>
                    <a:pt x="7130" y="95647"/>
                  </a:lnTo>
                  <a:lnTo>
                    <a:pt x="0" y="139852"/>
                  </a:lnTo>
                  <a:lnTo>
                    <a:pt x="7130" y="184059"/>
                  </a:lnTo>
                  <a:lnTo>
                    <a:pt x="26986" y="222453"/>
                  </a:lnTo>
                  <a:lnTo>
                    <a:pt x="57264" y="252730"/>
                  </a:lnTo>
                  <a:lnTo>
                    <a:pt x="95658" y="272586"/>
                  </a:lnTo>
                  <a:lnTo>
                    <a:pt x="139865" y="279717"/>
                  </a:lnTo>
                  <a:lnTo>
                    <a:pt x="184071" y="272586"/>
                  </a:lnTo>
                  <a:lnTo>
                    <a:pt x="222465" y="252730"/>
                  </a:lnTo>
                  <a:lnTo>
                    <a:pt x="252743" y="222453"/>
                  </a:lnTo>
                  <a:lnTo>
                    <a:pt x="272599" y="184059"/>
                  </a:lnTo>
                  <a:lnTo>
                    <a:pt x="279730" y="139852"/>
                  </a:lnTo>
                  <a:lnTo>
                    <a:pt x="272599" y="95647"/>
                  </a:lnTo>
                  <a:lnTo>
                    <a:pt x="252743" y="57256"/>
                  </a:lnTo>
                  <a:lnTo>
                    <a:pt x="222465" y="26982"/>
                  </a:lnTo>
                  <a:lnTo>
                    <a:pt x="184071" y="7129"/>
                  </a:lnTo>
                  <a:lnTo>
                    <a:pt x="139865" y="0"/>
                  </a:ln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cxnSp>
        <p:nvCxnSpPr>
          <p:cNvPr id="35" name="Connettore diritto 34">
            <a:extLst>
              <a:ext uri="{FF2B5EF4-FFF2-40B4-BE49-F238E27FC236}">
                <a16:creationId xmlns:a16="http://schemas.microsoft.com/office/drawing/2014/main" id="{DC3605ED-BE45-7DA8-E251-BDEA26AC58E1}"/>
              </a:ext>
            </a:extLst>
          </p:cNvPr>
          <p:cNvCxnSpPr/>
          <p:nvPr/>
        </p:nvCxnSpPr>
        <p:spPr>
          <a:xfrm>
            <a:off x="1949450" y="10062867"/>
            <a:ext cx="4909964" cy="0"/>
          </a:xfrm>
          <a:prstGeom prst="line">
            <a:avLst/>
          </a:prstGeom>
          <a:ln w="127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object 3">
            <a:extLst>
              <a:ext uri="{FF2B5EF4-FFF2-40B4-BE49-F238E27FC236}">
                <a16:creationId xmlns:a16="http://schemas.microsoft.com/office/drawing/2014/main" id="{2AECA974-C2B3-E5CD-B630-789170CD5333}"/>
              </a:ext>
            </a:extLst>
          </p:cNvPr>
          <p:cNvSpPr txBox="1"/>
          <p:nvPr/>
        </p:nvSpPr>
        <p:spPr>
          <a:xfrm>
            <a:off x="451699" y="9994900"/>
            <a:ext cx="1654175" cy="1359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800" b="1" i="0" u="none" strike="noStrike" kern="1200" cap="none" spc="-5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GUIDA</a:t>
            </a:r>
            <a:r>
              <a:rPr kumimoji="0" lang="it-IT" sz="800" b="1" i="0" u="none" strike="noStrike" kern="1200" cap="none" spc="-50" normalizeH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PORTALE LAUREE</a:t>
            </a:r>
            <a:endParaRPr kumimoji="0" sz="800" b="1" i="0" u="none" strike="noStrike" kern="1200" cap="none" spc="-5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BDB07268-4AF8-8318-40D6-3C62571D7ACB}"/>
              </a:ext>
            </a:extLst>
          </p:cNvPr>
          <p:cNvSpPr/>
          <p:nvPr/>
        </p:nvSpPr>
        <p:spPr>
          <a:xfrm>
            <a:off x="0" y="610346"/>
            <a:ext cx="451699" cy="155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1" name="Rettangolo 30">
            <a:extLst>
              <a:ext uri="{FF2B5EF4-FFF2-40B4-BE49-F238E27FC236}">
                <a16:creationId xmlns:a16="http://schemas.microsoft.com/office/drawing/2014/main" id="{89C3A9BA-3675-86AF-7D71-ED4820929D08}"/>
              </a:ext>
            </a:extLst>
          </p:cNvPr>
          <p:cNvSpPr/>
          <p:nvPr/>
        </p:nvSpPr>
        <p:spPr>
          <a:xfrm>
            <a:off x="0" y="610346"/>
            <a:ext cx="451699" cy="155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9" name="Rettangolo 18">
            <a:extLst>
              <a:ext uri="{FF2B5EF4-FFF2-40B4-BE49-F238E27FC236}">
                <a16:creationId xmlns:a16="http://schemas.microsoft.com/office/drawing/2014/main" id="{A66FA3EE-DBEB-3A17-F5A6-5331A261681D}"/>
              </a:ext>
            </a:extLst>
          </p:cNvPr>
          <p:cNvSpPr/>
          <p:nvPr/>
        </p:nvSpPr>
        <p:spPr>
          <a:xfrm>
            <a:off x="0" y="610346"/>
            <a:ext cx="451699" cy="155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2" name="Rettangolo 21">
            <a:extLst>
              <a:ext uri="{FF2B5EF4-FFF2-40B4-BE49-F238E27FC236}">
                <a16:creationId xmlns:a16="http://schemas.microsoft.com/office/drawing/2014/main" id="{BDC9B1C1-8F51-7D20-FF10-487ACBDF4AB5}"/>
              </a:ext>
            </a:extLst>
          </p:cNvPr>
          <p:cNvSpPr/>
          <p:nvPr/>
        </p:nvSpPr>
        <p:spPr>
          <a:xfrm>
            <a:off x="0" y="610346"/>
            <a:ext cx="451699" cy="155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1" name="Rettangolo 40">
            <a:extLst>
              <a:ext uri="{FF2B5EF4-FFF2-40B4-BE49-F238E27FC236}">
                <a16:creationId xmlns:a16="http://schemas.microsoft.com/office/drawing/2014/main" id="{B3F22ED1-51FB-9D4E-BBCD-D0676E2F75CE}"/>
              </a:ext>
            </a:extLst>
          </p:cNvPr>
          <p:cNvSpPr/>
          <p:nvPr/>
        </p:nvSpPr>
        <p:spPr>
          <a:xfrm>
            <a:off x="0" y="610346"/>
            <a:ext cx="451699" cy="155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2" name="Rettangolo 41">
            <a:extLst>
              <a:ext uri="{FF2B5EF4-FFF2-40B4-BE49-F238E27FC236}">
                <a16:creationId xmlns:a16="http://schemas.microsoft.com/office/drawing/2014/main" id="{3D56CCF1-DF58-E509-57C1-E8F75F2CFF90}"/>
              </a:ext>
            </a:extLst>
          </p:cNvPr>
          <p:cNvSpPr/>
          <p:nvPr/>
        </p:nvSpPr>
        <p:spPr>
          <a:xfrm>
            <a:off x="0" y="610346"/>
            <a:ext cx="451699" cy="155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3" name="Rettangolo 42">
            <a:extLst>
              <a:ext uri="{FF2B5EF4-FFF2-40B4-BE49-F238E27FC236}">
                <a16:creationId xmlns:a16="http://schemas.microsoft.com/office/drawing/2014/main" id="{BD35B8BB-6968-C608-BB51-87A9F5E6B367}"/>
              </a:ext>
            </a:extLst>
          </p:cNvPr>
          <p:cNvSpPr/>
          <p:nvPr/>
        </p:nvSpPr>
        <p:spPr>
          <a:xfrm>
            <a:off x="0" y="610346"/>
            <a:ext cx="451699" cy="155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5" name="Rettangolo 44">
            <a:extLst>
              <a:ext uri="{FF2B5EF4-FFF2-40B4-BE49-F238E27FC236}">
                <a16:creationId xmlns:a16="http://schemas.microsoft.com/office/drawing/2014/main" id="{EEB777E4-56E9-D656-65A1-3D02A27190FB}"/>
              </a:ext>
            </a:extLst>
          </p:cNvPr>
          <p:cNvSpPr/>
          <p:nvPr/>
        </p:nvSpPr>
        <p:spPr>
          <a:xfrm>
            <a:off x="0" y="610346"/>
            <a:ext cx="451699" cy="155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4" name="object 2">
            <a:extLst>
              <a:ext uri="{FF2B5EF4-FFF2-40B4-BE49-F238E27FC236}">
                <a16:creationId xmlns:a16="http://schemas.microsoft.com/office/drawing/2014/main" id="{655B7A18-9CBD-9752-2680-78230E3B26E1}"/>
              </a:ext>
            </a:extLst>
          </p:cNvPr>
          <p:cNvSpPr txBox="1"/>
          <p:nvPr/>
        </p:nvSpPr>
        <p:spPr>
          <a:xfrm>
            <a:off x="6909333" y="542706"/>
            <a:ext cx="228600" cy="1667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000" spc="-5" dirty="0">
                <a:solidFill>
                  <a:srgbClr val="1F497D">
                    <a:lumMod val="75000"/>
                  </a:srgbClr>
                </a:solidFill>
                <a:latin typeface="Arial"/>
                <a:cs typeface="Arial"/>
              </a:rPr>
              <a:t>16</a:t>
            </a:r>
            <a:endParaRPr kumimoji="0" sz="1000" b="0" i="0" u="none" strike="noStrike" kern="1200" cap="none" spc="0" normalizeH="0" baseline="0" noProof="0" dirty="0">
              <a:ln>
                <a:noFill/>
              </a:ln>
              <a:solidFill>
                <a:srgbClr val="1F497D">
                  <a:lumMod val="75000"/>
                </a:srgbClr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5" name="Rettangolo 24">
            <a:extLst>
              <a:ext uri="{FF2B5EF4-FFF2-40B4-BE49-F238E27FC236}">
                <a16:creationId xmlns:a16="http://schemas.microsoft.com/office/drawing/2014/main" id="{124E2FD4-A234-E7D1-78B9-5CE2FD9FC868}"/>
              </a:ext>
            </a:extLst>
          </p:cNvPr>
          <p:cNvSpPr/>
          <p:nvPr/>
        </p:nvSpPr>
        <p:spPr>
          <a:xfrm>
            <a:off x="7138093" y="569388"/>
            <a:ext cx="418407" cy="14003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A4880BA8-88B1-B84E-5531-C9EA5E5FE6B6}"/>
              </a:ext>
            </a:extLst>
          </p:cNvPr>
          <p:cNvSpPr txBox="1"/>
          <p:nvPr/>
        </p:nvSpPr>
        <p:spPr>
          <a:xfrm>
            <a:off x="4688873" y="4443746"/>
            <a:ext cx="20147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>
                <a:latin typeface="Arial" panose="020B0604020202020204" pitchFamily="34" charset="0"/>
                <a:cs typeface="Arial" panose="020B0604020202020204" pitchFamily="34" charset="0"/>
              </a:rPr>
              <a:t>Una volta completata la richiesta di revoca, lo stato della domanda cambierà in </a:t>
            </a:r>
          </a:p>
        </p:txBody>
      </p:sp>
      <p:pic>
        <p:nvPicPr>
          <p:cNvPr id="18" name="Immagine 17">
            <a:extLst>
              <a:ext uri="{FF2B5EF4-FFF2-40B4-BE49-F238E27FC236}">
                <a16:creationId xmlns:a16="http://schemas.microsoft.com/office/drawing/2014/main" id="{669AD586-EED1-329D-EF5F-1E3BEB5D97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9888" y="5021869"/>
            <a:ext cx="1676400" cy="428625"/>
          </a:xfrm>
          <a:prstGeom prst="rect">
            <a:avLst/>
          </a:prstGeom>
        </p:spPr>
      </p:pic>
      <p:pic>
        <p:nvPicPr>
          <p:cNvPr id="94" name="Immagine 93">
            <a:extLst>
              <a:ext uri="{FF2B5EF4-FFF2-40B4-BE49-F238E27FC236}">
                <a16:creationId xmlns:a16="http://schemas.microsoft.com/office/drawing/2014/main" id="{C6144962-E218-11E4-7BFF-B79E35CEAB8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524" y="5397520"/>
            <a:ext cx="749054" cy="74553"/>
          </a:xfrm>
          <a:prstGeom prst="rect">
            <a:avLst/>
          </a:prstGeom>
        </p:spPr>
      </p:pic>
      <p:pic>
        <p:nvPicPr>
          <p:cNvPr id="95" name="Immagine 94">
            <a:extLst>
              <a:ext uri="{FF2B5EF4-FFF2-40B4-BE49-F238E27FC236}">
                <a16:creationId xmlns:a16="http://schemas.microsoft.com/office/drawing/2014/main" id="{A38613D1-DB43-27D7-2018-09EFF0459D0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4969" y="5663231"/>
            <a:ext cx="749873" cy="79255"/>
          </a:xfrm>
          <a:prstGeom prst="rect">
            <a:avLst/>
          </a:prstGeom>
        </p:spPr>
      </p:pic>
      <p:pic>
        <p:nvPicPr>
          <p:cNvPr id="96" name="Immagine 95">
            <a:extLst>
              <a:ext uri="{FF2B5EF4-FFF2-40B4-BE49-F238E27FC236}">
                <a16:creationId xmlns:a16="http://schemas.microsoft.com/office/drawing/2014/main" id="{F172A96C-468C-5660-3362-871A33624CD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4372" y="5939950"/>
            <a:ext cx="749873" cy="58552"/>
          </a:xfrm>
          <a:prstGeom prst="rect">
            <a:avLst/>
          </a:prstGeom>
        </p:spPr>
      </p:pic>
      <p:pic>
        <p:nvPicPr>
          <p:cNvPr id="97" name="Immagine 96">
            <a:extLst>
              <a:ext uri="{FF2B5EF4-FFF2-40B4-BE49-F238E27FC236}">
                <a16:creationId xmlns:a16="http://schemas.microsoft.com/office/drawing/2014/main" id="{9A399C3E-79B1-6151-A8C9-15672A647AB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5466" y="6195966"/>
            <a:ext cx="749873" cy="79255"/>
          </a:xfrm>
          <a:prstGeom prst="rect">
            <a:avLst/>
          </a:prstGeom>
        </p:spPr>
      </p:pic>
      <p:sp>
        <p:nvSpPr>
          <p:cNvPr id="110" name="Rettangolo con angoli arrotondati 109">
            <a:extLst>
              <a:ext uri="{FF2B5EF4-FFF2-40B4-BE49-F238E27FC236}">
                <a16:creationId xmlns:a16="http://schemas.microsoft.com/office/drawing/2014/main" id="{1B675654-7E6F-A868-7676-9BD267CC618B}"/>
              </a:ext>
            </a:extLst>
          </p:cNvPr>
          <p:cNvSpPr/>
          <p:nvPr/>
        </p:nvSpPr>
        <p:spPr>
          <a:xfrm>
            <a:off x="4546939" y="2192690"/>
            <a:ext cx="2186599" cy="203678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tabLst/>
              <a:defRPr/>
            </a:pPr>
            <a:r>
              <a:rPr kumimoji="0" lang="it-IT" sz="135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Devi revocare la domanda di laurea se:</a:t>
            </a:r>
          </a:p>
          <a:p>
            <a:pPr marL="216000" marR="0" lvl="0" indent="-285750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it-IT" sz="135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decidi di non laurearti più in questa sessione,</a:t>
            </a:r>
          </a:p>
          <a:p>
            <a:pPr marL="216000" marR="0" lvl="0" indent="-285750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it-IT" sz="135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non hai terminato gli esami,</a:t>
            </a:r>
          </a:p>
          <a:p>
            <a:pPr marL="216000" marR="0" lvl="0" indent="-285750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it-IT" sz="135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non hai completato la tesi.</a:t>
            </a:r>
          </a:p>
        </p:txBody>
      </p:sp>
      <p:pic>
        <p:nvPicPr>
          <p:cNvPr id="111" name="Immagine 110">
            <a:extLst>
              <a:ext uri="{FF2B5EF4-FFF2-40B4-BE49-F238E27FC236}">
                <a16:creationId xmlns:a16="http://schemas.microsoft.com/office/drawing/2014/main" id="{E879B31D-AB2F-57BC-C031-61836908D1E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40585" y="2053680"/>
            <a:ext cx="268247" cy="432854"/>
          </a:xfrm>
          <a:prstGeom prst="rect">
            <a:avLst/>
          </a:prstGeom>
        </p:spPr>
      </p:pic>
      <p:pic>
        <p:nvPicPr>
          <p:cNvPr id="3" name="Elemento grafico 28" descr="Freccia linea, leggera curva">
            <a:extLst>
              <a:ext uri="{FF2B5EF4-FFF2-40B4-BE49-F238E27FC236}">
                <a16:creationId xmlns:a16="http://schemas.microsoft.com/office/drawing/2014/main" id="{7E747569-1051-2D5B-551A-6A4D8AC7F3E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546066" y="3453137"/>
            <a:ext cx="871865" cy="577704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CAB2075F-5881-1208-66B4-A5C4A1C2006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15232" y="4614645"/>
            <a:ext cx="3566767" cy="2325138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chemeClr val="accent1">
                <a:lumMod val="5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Elemento grafico 28" descr="Freccia linea, leggera curva">
            <a:extLst>
              <a:ext uri="{FF2B5EF4-FFF2-40B4-BE49-F238E27FC236}">
                <a16:creationId xmlns:a16="http://schemas.microsoft.com/office/drawing/2014/main" id="{015912E9-B3D0-D831-5C54-77F989043E2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rot="1627377">
            <a:off x="149038" y="6275084"/>
            <a:ext cx="527485" cy="336420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EA732678-B4BD-6649-E756-91962CF7A42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037184" y="5615931"/>
            <a:ext cx="2560904" cy="1137080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chemeClr val="accent1">
                <a:lumMod val="5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6B149BE0-DD3D-A17D-36DC-1E9F7A4441A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51699" y="7220888"/>
            <a:ext cx="6673063" cy="1645082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B59970D5-2628-BB63-77FD-BA1F5E3FFE88}"/>
              </a:ext>
            </a:extLst>
          </p:cNvPr>
          <p:cNvSpPr txBox="1"/>
          <p:nvPr/>
        </p:nvSpPr>
        <p:spPr>
          <a:xfrm>
            <a:off x="690351" y="9178606"/>
            <a:ext cx="71093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>
                <a:latin typeface="Arial" panose="020B0604020202020204" pitchFamily="34" charset="0"/>
                <a:cs typeface="Arial" panose="020B0604020202020204" pitchFamily="34" charset="0"/>
              </a:rPr>
              <a:t>La presa in carico della richiesta e la conferma dell’avvenuta revoca viene notificata su </a:t>
            </a:r>
            <a:r>
              <a:rPr lang="it-IT" sz="1200" dirty="0" err="1">
                <a:latin typeface="Arial" panose="020B0604020202020204" pitchFamily="34" charset="0"/>
                <a:cs typeface="Arial" panose="020B0604020202020204" pitchFamily="34" charset="0"/>
              </a:rPr>
              <a:t>Icatt</a:t>
            </a:r>
            <a:endParaRPr lang="it-IT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ttangolo con angoli arrotondati 26">
            <a:extLst>
              <a:ext uri="{FF2B5EF4-FFF2-40B4-BE49-F238E27FC236}">
                <a16:creationId xmlns:a16="http://schemas.microsoft.com/office/drawing/2014/main" id="{8D2339C3-A4D5-F2B7-B257-AF9C686F8217}"/>
              </a:ext>
            </a:extLst>
          </p:cNvPr>
          <p:cNvSpPr/>
          <p:nvPr/>
        </p:nvSpPr>
        <p:spPr>
          <a:xfrm>
            <a:off x="627579" y="9110436"/>
            <a:ext cx="6497183" cy="437134"/>
          </a:xfrm>
          <a:prstGeom prst="roundRect">
            <a:avLst/>
          </a:prstGeom>
          <a:noFill/>
          <a:ln w="28575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4" name="Elemento grafico 34" descr="Avvertenza">
            <a:extLst>
              <a:ext uri="{FF2B5EF4-FFF2-40B4-BE49-F238E27FC236}">
                <a16:creationId xmlns:a16="http://schemas.microsoft.com/office/drawing/2014/main" id="{A6C98420-8364-59DD-72BF-C2D8CF8541DF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421734" y="9147075"/>
            <a:ext cx="348190" cy="348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0446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9A40D7-FC0D-99B3-7542-1A004AB8FF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>
            <a:extLst>
              <a:ext uri="{FF2B5EF4-FFF2-40B4-BE49-F238E27FC236}">
                <a16:creationId xmlns:a16="http://schemas.microsoft.com/office/drawing/2014/main" id="{B2A3192B-A4BA-FCB2-81AA-F9BD57D0C4C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19950" y="929659"/>
            <a:ext cx="6411471" cy="259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l"/>
            <a:r>
              <a:rPr lang="it-IT" sz="1600" kern="1200" dirty="0">
                <a:solidFill>
                  <a:schemeClr val="tx2">
                    <a:lumMod val="75000"/>
                  </a:schemeClr>
                </a:solidFill>
                <a:ea typeface="+mn-ea"/>
              </a:rPr>
              <a:t>PSICOLOGIA – SCELTA TEMA DOCENTE</a:t>
            </a:r>
            <a:endParaRPr lang="en-US" sz="1400" kern="1200" dirty="0">
              <a:solidFill>
                <a:schemeClr val="tx2">
                  <a:lumMod val="75000"/>
                </a:schemeClr>
              </a:solidFill>
              <a:ea typeface="+mn-ea"/>
            </a:endParaRPr>
          </a:p>
        </p:txBody>
      </p:sp>
      <p:grpSp>
        <p:nvGrpSpPr>
          <p:cNvPr id="29" name="object 10">
            <a:extLst>
              <a:ext uri="{FF2B5EF4-FFF2-40B4-BE49-F238E27FC236}">
                <a16:creationId xmlns:a16="http://schemas.microsoft.com/office/drawing/2014/main" id="{820E5BB5-2949-E57F-DC38-EF39A89C9463}"/>
              </a:ext>
            </a:extLst>
          </p:cNvPr>
          <p:cNvGrpSpPr/>
          <p:nvPr/>
        </p:nvGrpSpPr>
        <p:grpSpPr>
          <a:xfrm>
            <a:off x="595829" y="1193267"/>
            <a:ext cx="6263585" cy="191033"/>
            <a:chOff x="576984" y="1342651"/>
            <a:chExt cx="6263585" cy="191033"/>
          </a:xfrm>
          <a:solidFill>
            <a:srgbClr val="FFC000"/>
          </a:solidFill>
        </p:grpSpPr>
        <p:sp>
          <p:nvSpPr>
            <p:cNvPr id="30" name="object 11">
              <a:extLst>
                <a:ext uri="{FF2B5EF4-FFF2-40B4-BE49-F238E27FC236}">
                  <a16:creationId xmlns:a16="http://schemas.microsoft.com/office/drawing/2014/main" id="{08A9A062-B92F-DA90-78E8-CCF99E7E03E5}"/>
                </a:ext>
              </a:extLst>
            </p:cNvPr>
            <p:cNvSpPr/>
            <p:nvPr/>
          </p:nvSpPr>
          <p:spPr>
            <a:xfrm>
              <a:off x="755999" y="1451114"/>
              <a:ext cx="6084570" cy="0"/>
            </a:xfrm>
            <a:custGeom>
              <a:avLst/>
              <a:gdLst/>
              <a:ahLst/>
              <a:cxnLst/>
              <a:rect l="l" t="t" r="r" b="b"/>
              <a:pathLst>
                <a:path w="6084570">
                  <a:moveTo>
                    <a:pt x="0" y="0"/>
                  </a:moveTo>
                  <a:lnTo>
                    <a:pt x="6083998" y="0"/>
                  </a:lnTo>
                </a:path>
              </a:pathLst>
            </a:custGeom>
            <a:grpFill/>
            <a:ln w="12700">
              <a:solidFill>
                <a:srgbClr val="FFC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4" name="object 12">
              <a:extLst>
                <a:ext uri="{FF2B5EF4-FFF2-40B4-BE49-F238E27FC236}">
                  <a16:creationId xmlns:a16="http://schemas.microsoft.com/office/drawing/2014/main" id="{7591CC99-8A3E-AA6E-BA15-0CDE9ECD7F37}"/>
                </a:ext>
              </a:extLst>
            </p:cNvPr>
            <p:cNvSpPr/>
            <p:nvPr/>
          </p:nvSpPr>
          <p:spPr>
            <a:xfrm>
              <a:off x="576984" y="1342651"/>
              <a:ext cx="189045" cy="191033"/>
            </a:xfrm>
            <a:custGeom>
              <a:avLst/>
              <a:gdLst/>
              <a:ahLst/>
              <a:cxnLst/>
              <a:rect l="l" t="t" r="r" b="b"/>
              <a:pathLst>
                <a:path w="280034" h="280034">
                  <a:moveTo>
                    <a:pt x="139865" y="0"/>
                  </a:moveTo>
                  <a:lnTo>
                    <a:pt x="95658" y="7129"/>
                  </a:lnTo>
                  <a:lnTo>
                    <a:pt x="57264" y="26982"/>
                  </a:lnTo>
                  <a:lnTo>
                    <a:pt x="26986" y="57256"/>
                  </a:lnTo>
                  <a:lnTo>
                    <a:pt x="7130" y="95647"/>
                  </a:lnTo>
                  <a:lnTo>
                    <a:pt x="0" y="139852"/>
                  </a:lnTo>
                  <a:lnTo>
                    <a:pt x="7130" y="184059"/>
                  </a:lnTo>
                  <a:lnTo>
                    <a:pt x="26986" y="222453"/>
                  </a:lnTo>
                  <a:lnTo>
                    <a:pt x="57264" y="252730"/>
                  </a:lnTo>
                  <a:lnTo>
                    <a:pt x="95658" y="272586"/>
                  </a:lnTo>
                  <a:lnTo>
                    <a:pt x="139865" y="279717"/>
                  </a:lnTo>
                  <a:lnTo>
                    <a:pt x="184071" y="272586"/>
                  </a:lnTo>
                  <a:lnTo>
                    <a:pt x="222465" y="252730"/>
                  </a:lnTo>
                  <a:lnTo>
                    <a:pt x="252743" y="222453"/>
                  </a:lnTo>
                  <a:lnTo>
                    <a:pt x="272599" y="184059"/>
                  </a:lnTo>
                  <a:lnTo>
                    <a:pt x="279730" y="139852"/>
                  </a:lnTo>
                  <a:lnTo>
                    <a:pt x="272599" y="95647"/>
                  </a:lnTo>
                  <a:lnTo>
                    <a:pt x="252743" y="57256"/>
                  </a:lnTo>
                  <a:lnTo>
                    <a:pt x="222465" y="26982"/>
                  </a:lnTo>
                  <a:lnTo>
                    <a:pt x="184071" y="7129"/>
                  </a:lnTo>
                  <a:lnTo>
                    <a:pt x="139865" y="0"/>
                  </a:ln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cxnSp>
        <p:nvCxnSpPr>
          <p:cNvPr id="35" name="Connettore diritto 34">
            <a:extLst>
              <a:ext uri="{FF2B5EF4-FFF2-40B4-BE49-F238E27FC236}">
                <a16:creationId xmlns:a16="http://schemas.microsoft.com/office/drawing/2014/main" id="{964A8530-6FBD-7121-9D81-AD46B7DD953F}"/>
              </a:ext>
            </a:extLst>
          </p:cNvPr>
          <p:cNvCxnSpPr/>
          <p:nvPr/>
        </p:nvCxnSpPr>
        <p:spPr>
          <a:xfrm>
            <a:off x="1949450" y="10062867"/>
            <a:ext cx="4909964" cy="0"/>
          </a:xfrm>
          <a:prstGeom prst="line">
            <a:avLst/>
          </a:prstGeom>
          <a:ln w="127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object 3">
            <a:extLst>
              <a:ext uri="{FF2B5EF4-FFF2-40B4-BE49-F238E27FC236}">
                <a16:creationId xmlns:a16="http://schemas.microsoft.com/office/drawing/2014/main" id="{33285A44-7043-F602-FCB8-A2A12CF9D235}"/>
              </a:ext>
            </a:extLst>
          </p:cNvPr>
          <p:cNvSpPr txBox="1"/>
          <p:nvPr/>
        </p:nvSpPr>
        <p:spPr>
          <a:xfrm>
            <a:off x="451699" y="9994900"/>
            <a:ext cx="1654175" cy="1359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800" b="1" i="0" u="none" strike="noStrike" kern="1200" cap="none" spc="-5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GUIDA</a:t>
            </a:r>
            <a:r>
              <a:rPr kumimoji="0" lang="it-IT" sz="800" b="1" i="0" u="none" strike="noStrike" kern="1200" cap="none" spc="-50" normalizeH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PORTALE LAUREE</a:t>
            </a:r>
            <a:endParaRPr kumimoji="0" sz="800" b="1" i="0" u="none" strike="noStrike" kern="1200" cap="none" spc="-5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52C64D2C-5AEB-06DD-5D2E-BA3E80F676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71" y="622300"/>
            <a:ext cx="451143" cy="152413"/>
          </a:xfrm>
          <a:prstGeom prst="rect">
            <a:avLst/>
          </a:prstGeom>
        </p:spPr>
      </p:pic>
      <p:sp>
        <p:nvSpPr>
          <p:cNvPr id="2" name="Rettangolo 1">
            <a:extLst>
              <a:ext uri="{FF2B5EF4-FFF2-40B4-BE49-F238E27FC236}">
                <a16:creationId xmlns:a16="http://schemas.microsoft.com/office/drawing/2014/main" id="{A43D51CC-F088-070D-42AF-EB3BF593B211}"/>
              </a:ext>
            </a:extLst>
          </p:cNvPr>
          <p:cNvSpPr/>
          <p:nvPr/>
        </p:nvSpPr>
        <p:spPr>
          <a:xfrm>
            <a:off x="0" y="610346"/>
            <a:ext cx="451699" cy="155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388DA1F5-24E1-3D2E-2A21-0AA060C1CBF3}"/>
              </a:ext>
            </a:extLst>
          </p:cNvPr>
          <p:cNvSpPr/>
          <p:nvPr/>
        </p:nvSpPr>
        <p:spPr>
          <a:xfrm>
            <a:off x="0" y="610346"/>
            <a:ext cx="451699" cy="155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0" name="Rettangolo 19">
            <a:extLst>
              <a:ext uri="{FF2B5EF4-FFF2-40B4-BE49-F238E27FC236}">
                <a16:creationId xmlns:a16="http://schemas.microsoft.com/office/drawing/2014/main" id="{D7BCBC04-D48E-FB5A-B947-5A2A7BB37246}"/>
              </a:ext>
            </a:extLst>
          </p:cNvPr>
          <p:cNvSpPr/>
          <p:nvPr/>
        </p:nvSpPr>
        <p:spPr>
          <a:xfrm>
            <a:off x="0" y="610346"/>
            <a:ext cx="451699" cy="155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1" name="Rettangolo 20">
            <a:extLst>
              <a:ext uri="{FF2B5EF4-FFF2-40B4-BE49-F238E27FC236}">
                <a16:creationId xmlns:a16="http://schemas.microsoft.com/office/drawing/2014/main" id="{16EEAD8A-412E-A7EE-D908-499557782EA6}"/>
              </a:ext>
            </a:extLst>
          </p:cNvPr>
          <p:cNvSpPr/>
          <p:nvPr/>
        </p:nvSpPr>
        <p:spPr>
          <a:xfrm>
            <a:off x="0" y="610346"/>
            <a:ext cx="451699" cy="155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0" name="Rettangolo 39">
            <a:extLst>
              <a:ext uri="{FF2B5EF4-FFF2-40B4-BE49-F238E27FC236}">
                <a16:creationId xmlns:a16="http://schemas.microsoft.com/office/drawing/2014/main" id="{02C23E02-D985-4E59-82AE-956693BC98BA}"/>
              </a:ext>
            </a:extLst>
          </p:cNvPr>
          <p:cNvSpPr/>
          <p:nvPr/>
        </p:nvSpPr>
        <p:spPr>
          <a:xfrm>
            <a:off x="0" y="610346"/>
            <a:ext cx="451699" cy="155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3" name="Rettangolo 52">
            <a:extLst>
              <a:ext uri="{FF2B5EF4-FFF2-40B4-BE49-F238E27FC236}">
                <a16:creationId xmlns:a16="http://schemas.microsoft.com/office/drawing/2014/main" id="{9FC1E54E-A9E0-0CD5-2FBD-320B06C98756}"/>
              </a:ext>
            </a:extLst>
          </p:cNvPr>
          <p:cNvSpPr/>
          <p:nvPr/>
        </p:nvSpPr>
        <p:spPr>
          <a:xfrm>
            <a:off x="0" y="610346"/>
            <a:ext cx="451699" cy="155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6" name="Rettangolo 55">
            <a:extLst>
              <a:ext uri="{FF2B5EF4-FFF2-40B4-BE49-F238E27FC236}">
                <a16:creationId xmlns:a16="http://schemas.microsoft.com/office/drawing/2014/main" id="{42E522B1-1E43-3C0F-2ECF-3E2C0C9C9086}"/>
              </a:ext>
            </a:extLst>
          </p:cNvPr>
          <p:cNvSpPr/>
          <p:nvPr/>
        </p:nvSpPr>
        <p:spPr>
          <a:xfrm>
            <a:off x="0" y="610346"/>
            <a:ext cx="451699" cy="155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8" name="Rettangolo 57">
            <a:extLst>
              <a:ext uri="{FF2B5EF4-FFF2-40B4-BE49-F238E27FC236}">
                <a16:creationId xmlns:a16="http://schemas.microsoft.com/office/drawing/2014/main" id="{A3672A45-97F9-C719-FA1D-BA9345224F1A}"/>
              </a:ext>
            </a:extLst>
          </p:cNvPr>
          <p:cNvSpPr/>
          <p:nvPr/>
        </p:nvSpPr>
        <p:spPr>
          <a:xfrm>
            <a:off x="0" y="610346"/>
            <a:ext cx="451699" cy="155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9" name="Rettangolo 58">
            <a:extLst>
              <a:ext uri="{FF2B5EF4-FFF2-40B4-BE49-F238E27FC236}">
                <a16:creationId xmlns:a16="http://schemas.microsoft.com/office/drawing/2014/main" id="{8CCE584A-E926-C037-77DE-571FC2C23079}"/>
              </a:ext>
            </a:extLst>
          </p:cNvPr>
          <p:cNvSpPr/>
          <p:nvPr/>
        </p:nvSpPr>
        <p:spPr>
          <a:xfrm>
            <a:off x="0" y="610346"/>
            <a:ext cx="451699" cy="155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0" name="Rettangolo 59">
            <a:extLst>
              <a:ext uri="{FF2B5EF4-FFF2-40B4-BE49-F238E27FC236}">
                <a16:creationId xmlns:a16="http://schemas.microsoft.com/office/drawing/2014/main" id="{2C3BC13F-A643-9EE8-0AD9-ABB9344D6261}"/>
              </a:ext>
            </a:extLst>
          </p:cNvPr>
          <p:cNvSpPr/>
          <p:nvPr/>
        </p:nvSpPr>
        <p:spPr>
          <a:xfrm>
            <a:off x="0" y="610346"/>
            <a:ext cx="451699" cy="155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1" name="Rettangolo 60">
            <a:extLst>
              <a:ext uri="{FF2B5EF4-FFF2-40B4-BE49-F238E27FC236}">
                <a16:creationId xmlns:a16="http://schemas.microsoft.com/office/drawing/2014/main" id="{4AC26ABD-BFE5-456E-1953-11FE90C34EE3}"/>
              </a:ext>
            </a:extLst>
          </p:cNvPr>
          <p:cNvSpPr/>
          <p:nvPr/>
        </p:nvSpPr>
        <p:spPr>
          <a:xfrm>
            <a:off x="0" y="610346"/>
            <a:ext cx="451699" cy="155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0" name="Rettangolo 99">
            <a:extLst>
              <a:ext uri="{FF2B5EF4-FFF2-40B4-BE49-F238E27FC236}">
                <a16:creationId xmlns:a16="http://schemas.microsoft.com/office/drawing/2014/main" id="{219C93CE-4B64-BC78-AE9B-9769387CA2BF}"/>
              </a:ext>
            </a:extLst>
          </p:cNvPr>
          <p:cNvSpPr/>
          <p:nvPr/>
        </p:nvSpPr>
        <p:spPr>
          <a:xfrm>
            <a:off x="0" y="610346"/>
            <a:ext cx="451699" cy="155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1" name="Rettangolo 100">
            <a:extLst>
              <a:ext uri="{FF2B5EF4-FFF2-40B4-BE49-F238E27FC236}">
                <a16:creationId xmlns:a16="http://schemas.microsoft.com/office/drawing/2014/main" id="{74DF8ED6-B31D-5A17-5F3F-035645B9954A}"/>
              </a:ext>
            </a:extLst>
          </p:cNvPr>
          <p:cNvSpPr/>
          <p:nvPr/>
        </p:nvSpPr>
        <p:spPr>
          <a:xfrm>
            <a:off x="0" y="610346"/>
            <a:ext cx="451699" cy="155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2" name="Rettangolo 101">
            <a:extLst>
              <a:ext uri="{FF2B5EF4-FFF2-40B4-BE49-F238E27FC236}">
                <a16:creationId xmlns:a16="http://schemas.microsoft.com/office/drawing/2014/main" id="{439DDB01-369C-7D9B-B87F-A9F9B253FDB5}"/>
              </a:ext>
            </a:extLst>
          </p:cNvPr>
          <p:cNvSpPr/>
          <p:nvPr/>
        </p:nvSpPr>
        <p:spPr>
          <a:xfrm>
            <a:off x="0" y="610346"/>
            <a:ext cx="451699" cy="155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3" name="Rettangolo 102">
            <a:extLst>
              <a:ext uri="{FF2B5EF4-FFF2-40B4-BE49-F238E27FC236}">
                <a16:creationId xmlns:a16="http://schemas.microsoft.com/office/drawing/2014/main" id="{F1686A26-E535-857B-9483-1478F62B66E9}"/>
              </a:ext>
            </a:extLst>
          </p:cNvPr>
          <p:cNvSpPr/>
          <p:nvPr/>
        </p:nvSpPr>
        <p:spPr>
          <a:xfrm>
            <a:off x="0" y="610346"/>
            <a:ext cx="451699" cy="155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4" name="Rettangolo 103">
            <a:extLst>
              <a:ext uri="{FF2B5EF4-FFF2-40B4-BE49-F238E27FC236}">
                <a16:creationId xmlns:a16="http://schemas.microsoft.com/office/drawing/2014/main" id="{076DB4AF-60D5-08CA-5277-D0A497ED3B1B}"/>
              </a:ext>
            </a:extLst>
          </p:cNvPr>
          <p:cNvSpPr/>
          <p:nvPr/>
        </p:nvSpPr>
        <p:spPr>
          <a:xfrm>
            <a:off x="0" y="610346"/>
            <a:ext cx="451699" cy="155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5" name="Rettangolo 104">
            <a:extLst>
              <a:ext uri="{FF2B5EF4-FFF2-40B4-BE49-F238E27FC236}">
                <a16:creationId xmlns:a16="http://schemas.microsoft.com/office/drawing/2014/main" id="{AF174412-A4C1-73F7-104E-90A6431926C2}"/>
              </a:ext>
            </a:extLst>
          </p:cNvPr>
          <p:cNvSpPr/>
          <p:nvPr/>
        </p:nvSpPr>
        <p:spPr>
          <a:xfrm>
            <a:off x="0" y="610346"/>
            <a:ext cx="451699" cy="155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6" name="Rettangolo 105">
            <a:extLst>
              <a:ext uri="{FF2B5EF4-FFF2-40B4-BE49-F238E27FC236}">
                <a16:creationId xmlns:a16="http://schemas.microsoft.com/office/drawing/2014/main" id="{45D7DE60-8FF2-9AA5-8404-B84C4E7ADDBA}"/>
              </a:ext>
            </a:extLst>
          </p:cNvPr>
          <p:cNvSpPr/>
          <p:nvPr/>
        </p:nvSpPr>
        <p:spPr>
          <a:xfrm>
            <a:off x="0" y="610346"/>
            <a:ext cx="451699" cy="155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7" name="Rettangolo 106">
            <a:extLst>
              <a:ext uri="{FF2B5EF4-FFF2-40B4-BE49-F238E27FC236}">
                <a16:creationId xmlns:a16="http://schemas.microsoft.com/office/drawing/2014/main" id="{5B90B153-0018-9E96-FC82-EE45139AF52C}"/>
              </a:ext>
            </a:extLst>
          </p:cNvPr>
          <p:cNvSpPr/>
          <p:nvPr/>
        </p:nvSpPr>
        <p:spPr>
          <a:xfrm>
            <a:off x="0" y="610346"/>
            <a:ext cx="451699" cy="155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8" name="Rettangolo 107">
            <a:extLst>
              <a:ext uri="{FF2B5EF4-FFF2-40B4-BE49-F238E27FC236}">
                <a16:creationId xmlns:a16="http://schemas.microsoft.com/office/drawing/2014/main" id="{6F9E3571-4932-FEF6-C7CA-37D986AD2B75}"/>
              </a:ext>
            </a:extLst>
          </p:cNvPr>
          <p:cNvSpPr/>
          <p:nvPr/>
        </p:nvSpPr>
        <p:spPr>
          <a:xfrm>
            <a:off x="0" y="610346"/>
            <a:ext cx="451699" cy="155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9" name="Rettangolo 108">
            <a:extLst>
              <a:ext uri="{FF2B5EF4-FFF2-40B4-BE49-F238E27FC236}">
                <a16:creationId xmlns:a16="http://schemas.microsoft.com/office/drawing/2014/main" id="{85BBCBF4-A31B-5E33-1CEF-C8AA65F44CE3}"/>
              </a:ext>
            </a:extLst>
          </p:cNvPr>
          <p:cNvSpPr/>
          <p:nvPr/>
        </p:nvSpPr>
        <p:spPr>
          <a:xfrm>
            <a:off x="0" y="610346"/>
            <a:ext cx="451699" cy="155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0" name="Rettangolo 109">
            <a:extLst>
              <a:ext uri="{FF2B5EF4-FFF2-40B4-BE49-F238E27FC236}">
                <a16:creationId xmlns:a16="http://schemas.microsoft.com/office/drawing/2014/main" id="{5EFB623B-2902-31B2-5865-50686F00CAD6}"/>
              </a:ext>
            </a:extLst>
          </p:cNvPr>
          <p:cNvSpPr/>
          <p:nvPr/>
        </p:nvSpPr>
        <p:spPr>
          <a:xfrm>
            <a:off x="0" y="610346"/>
            <a:ext cx="451699" cy="155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1" name="Rettangolo 110">
            <a:extLst>
              <a:ext uri="{FF2B5EF4-FFF2-40B4-BE49-F238E27FC236}">
                <a16:creationId xmlns:a16="http://schemas.microsoft.com/office/drawing/2014/main" id="{D5515EE1-FC18-4325-BB27-989286B4FA75}"/>
              </a:ext>
            </a:extLst>
          </p:cNvPr>
          <p:cNvSpPr/>
          <p:nvPr/>
        </p:nvSpPr>
        <p:spPr>
          <a:xfrm>
            <a:off x="0" y="610346"/>
            <a:ext cx="451699" cy="155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2" name="Rettangolo 111">
            <a:extLst>
              <a:ext uri="{FF2B5EF4-FFF2-40B4-BE49-F238E27FC236}">
                <a16:creationId xmlns:a16="http://schemas.microsoft.com/office/drawing/2014/main" id="{9539C224-BC81-941C-670B-0CDBEBACE746}"/>
              </a:ext>
            </a:extLst>
          </p:cNvPr>
          <p:cNvSpPr/>
          <p:nvPr/>
        </p:nvSpPr>
        <p:spPr>
          <a:xfrm>
            <a:off x="0" y="610346"/>
            <a:ext cx="451699" cy="155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3" name="Rettangolo 112">
            <a:extLst>
              <a:ext uri="{FF2B5EF4-FFF2-40B4-BE49-F238E27FC236}">
                <a16:creationId xmlns:a16="http://schemas.microsoft.com/office/drawing/2014/main" id="{A09622B7-661E-1CD3-8288-2810E52E0291}"/>
              </a:ext>
            </a:extLst>
          </p:cNvPr>
          <p:cNvSpPr/>
          <p:nvPr/>
        </p:nvSpPr>
        <p:spPr>
          <a:xfrm>
            <a:off x="0" y="610346"/>
            <a:ext cx="451699" cy="155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4" name="Rettangolo 113">
            <a:extLst>
              <a:ext uri="{FF2B5EF4-FFF2-40B4-BE49-F238E27FC236}">
                <a16:creationId xmlns:a16="http://schemas.microsoft.com/office/drawing/2014/main" id="{DA783078-0439-6560-5774-99A4460C8690}"/>
              </a:ext>
            </a:extLst>
          </p:cNvPr>
          <p:cNvSpPr/>
          <p:nvPr/>
        </p:nvSpPr>
        <p:spPr>
          <a:xfrm>
            <a:off x="0" y="610346"/>
            <a:ext cx="451699" cy="155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5" name="Rettangolo 114">
            <a:extLst>
              <a:ext uri="{FF2B5EF4-FFF2-40B4-BE49-F238E27FC236}">
                <a16:creationId xmlns:a16="http://schemas.microsoft.com/office/drawing/2014/main" id="{862017F5-5B34-4DF1-98B1-743E4FE4B49C}"/>
              </a:ext>
            </a:extLst>
          </p:cNvPr>
          <p:cNvSpPr/>
          <p:nvPr/>
        </p:nvSpPr>
        <p:spPr>
          <a:xfrm>
            <a:off x="0" y="610346"/>
            <a:ext cx="451699" cy="155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6" name="Rettangolo 115">
            <a:extLst>
              <a:ext uri="{FF2B5EF4-FFF2-40B4-BE49-F238E27FC236}">
                <a16:creationId xmlns:a16="http://schemas.microsoft.com/office/drawing/2014/main" id="{E08A5047-B087-0C31-3EE0-EF1F37A87FC6}"/>
              </a:ext>
            </a:extLst>
          </p:cNvPr>
          <p:cNvSpPr/>
          <p:nvPr/>
        </p:nvSpPr>
        <p:spPr>
          <a:xfrm>
            <a:off x="0" y="610346"/>
            <a:ext cx="451699" cy="155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87903655-BA94-FBD4-C3EB-5E978B0C4E34}"/>
              </a:ext>
            </a:extLst>
          </p:cNvPr>
          <p:cNvSpPr txBox="1"/>
          <p:nvPr/>
        </p:nvSpPr>
        <p:spPr>
          <a:xfrm>
            <a:off x="506738" y="4136847"/>
            <a:ext cx="628330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200" dirty="0">
                <a:solidFill>
                  <a:prstClr val="black"/>
                </a:solidFill>
                <a:latin typeface="Arial"/>
                <a:cs typeface="Arial"/>
              </a:rPr>
              <a:t>Per effettuare la scelta del tema clicca sulla card e poi seleziona il docente valutatore e successivamente il Tema:</a:t>
            </a:r>
          </a:p>
        </p:txBody>
      </p:sp>
      <p:pic>
        <p:nvPicPr>
          <p:cNvPr id="8" name="Immagine 7" descr="Immagine che contiene testo, Viso umano, schermata, sorriso&#10;&#10;Il contenuto generato dall'IA potrebbe non essere corretto.">
            <a:extLst>
              <a:ext uri="{FF2B5EF4-FFF2-40B4-BE49-F238E27FC236}">
                <a16:creationId xmlns:a16="http://schemas.microsoft.com/office/drawing/2014/main" id="{F3B4ACDF-8874-DC8E-A64F-FCBD0534C8F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38097"/>
          <a:stretch>
            <a:fillRect/>
          </a:stretch>
        </p:blipFill>
        <p:spPr>
          <a:xfrm>
            <a:off x="273050" y="1860305"/>
            <a:ext cx="5072157" cy="2155126"/>
          </a:xfrm>
          <a:prstGeom prst="rect">
            <a:avLst/>
          </a:prstGeom>
          <a:ln w="38100">
            <a:solidFill>
              <a:schemeClr val="accent1">
                <a:lumMod val="50000"/>
              </a:schemeClr>
            </a:solidFill>
          </a:ln>
        </p:spPr>
      </p:pic>
      <p:pic>
        <p:nvPicPr>
          <p:cNvPr id="26" name="Elemento grafico 28" descr="Freccia linea, leggera curva">
            <a:extLst>
              <a:ext uri="{FF2B5EF4-FFF2-40B4-BE49-F238E27FC236}">
                <a16:creationId xmlns:a16="http://schemas.microsoft.com/office/drawing/2014/main" id="{1078CB33-0772-1A85-ABF0-43D1593FE82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747019">
            <a:off x="9997" y="1744341"/>
            <a:ext cx="871865" cy="577704"/>
          </a:xfrm>
          <a:prstGeom prst="rect">
            <a:avLst/>
          </a:prstGeom>
        </p:spPr>
      </p:pic>
      <p:pic>
        <p:nvPicPr>
          <p:cNvPr id="10" name="Immagine 9" descr="Immagine che contiene testo, schermata, Carattere&#10;&#10;Il contenuto generato dall'IA potrebbe non essere corretto.">
            <a:extLst>
              <a:ext uri="{FF2B5EF4-FFF2-40B4-BE49-F238E27FC236}">
                <a16:creationId xmlns:a16="http://schemas.microsoft.com/office/drawing/2014/main" id="{2C8E4191-7AE5-47C9-FBF6-A4257F69482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4324" y="4726111"/>
            <a:ext cx="4389977" cy="1699724"/>
          </a:xfrm>
          <a:prstGeom prst="rect">
            <a:avLst/>
          </a:prstGeom>
          <a:ln w="38100">
            <a:solidFill>
              <a:schemeClr val="accent1">
                <a:lumMod val="50000"/>
              </a:schemeClr>
            </a:solidFill>
          </a:ln>
        </p:spPr>
      </p:pic>
      <p:pic>
        <p:nvPicPr>
          <p:cNvPr id="27" name="Elemento grafico 28" descr="Freccia linea, leggera curva">
            <a:extLst>
              <a:ext uri="{FF2B5EF4-FFF2-40B4-BE49-F238E27FC236}">
                <a16:creationId xmlns:a16="http://schemas.microsoft.com/office/drawing/2014/main" id="{DDC6EA13-BAB5-1243-2500-FC519E1FA1F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747019">
            <a:off x="159896" y="4863660"/>
            <a:ext cx="871865" cy="577704"/>
          </a:xfrm>
          <a:prstGeom prst="rect">
            <a:avLst/>
          </a:prstGeom>
        </p:spPr>
      </p:pic>
      <p:pic>
        <p:nvPicPr>
          <p:cNvPr id="12" name="Immagine 11" descr="Immagine che contiene testo, schermata, Carattere&#10;&#10;Il contenuto generato dall'IA potrebbe non essere corretto.">
            <a:extLst>
              <a:ext uri="{FF2B5EF4-FFF2-40B4-BE49-F238E27FC236}">
                <a16:creationId xmlns:a16="http://schemas.microsoft.com/office/drawing/2014/main" id="{F7AB834A-0862-8F68-912B-C11B0F273F5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60851" y="5666749"/>
            <a:ext cx="4171950" cy="1323975"/>
          </a:xfrm>
          <a:prstGeom prst="rect">
            <a:avLst/>
          </a:prstGeom>
        </p:spPr>
      </p:pic>
      <p:pic>
        <p:nvPicPr>
          <p:cNvPr id="14" name="Immagine 13" descr="Immagine che contiene testo, schermata, Carattere&#10;&#10;Il contenuto generato dall'IA potrebbe non essere corretto.">
            <a:extLst>
              <a:ext uri="{FF2B5EF4-FFF2-40B4-BE49-F238E27FC236}">
                <a16:creationId xmlns:a16="http://schemas.microsoft.com/office/drawing/2014/main" id="{2BDE5086-1356-31C2-12B5-D0C00FF9132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34324" y="6519974"/>
            <a:ext cx="4346765" cy="1332322"/>
          </a:xfrm>
          <a:prstGeom prst="rect">
            <a:avLst/>
          </a:prstGeom>
          <a:ln w="38100">
            <a:solidFill>
              <a:schemeClr val="accent1">
                <a:lumMod val="50000"/>
              </a:schemeClr>
            </a:solidFill>
          </a:ln>
        </p:spPr>
      </p:pic>
      <p:pic>
        <p:nvPicPr>
          <p:cNvPr id="18" name="Immagine 17" descr="Immagine che contiene testo, schermata, Carattere&#10;&#10;Il contenuto generato dall'IA potrebbe non essere corretto.">
            <a:extLst>
              <a:ext uri="{FF2B5EF4-FFF2-40B4-BE49-F238E27FC236}">
                <a16:creationId xmlns:a16="http://schemas.microsoft.com/office/drawing/2014/main" id="{063255AB-D123-72E8-5647-4C91FA5E0F48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l="1406" t="6400" r="2015" b="16974"/>
          <a:stretch>
            <a:fillRect/>
          </a:stretch>
        </p:blipFill>
        <p:spPr>
          <a:xfrm>
            <a:off x="704983" y="8053314"/>
            <a:ext cx="6319480" cy="1627559"/>
          </a:xfrm>
          <a:prstGeom prst="roundRect">
            <a:avLst>
              <a:gd name="adj" fmla="val 16667"/>
            </a:avLst>
          </a:prstGeom>
          <a:ln w="38100">
            <a:solidFill>
              <a:schemeClr val="accent1">
                <a:lumMod val="50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3" name="Rettangolo 22">
            <a:extLst>
              <a:ext uri="{FF2B5EF4-FFF2-40B4-BE49-F238E27FC236}">
                <a16:creationId xmlns:a16="http://schemas.microsoft.com/office/drawing/2014/main" id="{2AEE107A-AADA-FE05-11D3-CDE2BBF8604D}"/>
              </a:ext>
            </a:extLst>
          </p:cNvPr>
          <p:cNvSpPr/>
          <p:nvPr/>
        </p:nvSpPr>
        <p:spPr>
          <a:xfrm>
            <a:off x="6435009" y="6424366"/>
            <a:ext cx="676926" cy="444865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4" name="Ovale 23">
            <a:extLst>
              <a:ext uri="{FF2B5EF4-FFF2-40B4-BE49-F238E27FC236}">
                <a16:creationId xmlns:a16="http://schemas.microsoft.com/office/drawing/2014/main" id="{5EB36459-8EBE-D1B9-5435-18BAD6C742C1}"/>
              </a:ext>
            </a:extLst>
          </p:cNvPr>
          <p:cNvSpPr/>
          <p:nvPr/>
        </p:nvSpPr>
        <p:spPr>
          <a:xfrm>
            <a:off x="544451" y="7012844"/>
            <a:ext cx="291798" cy="274526"/>
          </a:xfrm>
          <a:prstGeom prst="ellipse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5" name="Rettangolo 24">
            <a:extLst>
              <a:ext uri="{FF2B5EF4-FFF2-40B4-BE49-F238E27FC236}">
                <a16:creationId xmlns:a16="http://schemas.microsoft.com/office/drawing/2014/main" id="{06FACC94-3936-D77F-0577-2551AB24B91A}"/>
              </a:ext>
            </a:extLst>
          </p:cNvPr>
          <p:cNvSpPr/>
          <p:nvPr/>
        </p:nvSpPr>
        <p:spPr>
          <a:xfrm>
            <a:off x="-5769" y="569539"/>
            <a:ext cx="451699" cy="155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8" name="object 2">
            <a:extLst>
              <a:ext uri="{FF2B5EF4-FFF2-40B4-BE49-F238E27FC236}">
                <a16:creationId xmlns:a16="http://schemas.microsoft.com/office/drawing/2014/main" id="{0264EF12-66BC-4677-E86F-55B5D33B956F}"/>
              </a:ext>
            </a:extLst>
          </p:cNvPr>
          <p:cNvSpPr txBox="1"/>
          <p:nvPr/>
        </p:nvSpPr>
        <p:spPr>
          <a:xfrm>
            <a:off x="464878" y="556483"/>
            <a:ext cx="228599" cy="1667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000" spc="-5" dirty="0">
                <a:solidFill>
                  <a:srgbClr val="1F497D">
                    <a:lumMod val="75000"/>
                  </a:srgbClr>
                </a:solidFill>
                <a:latin typeface="Arial"/>
                <a:cs typeface="Arial"/>
              </a:rPr>
              <a:t>17</a:t>
            </a:r>
            <a:endParaRPr kumimoji="0" sz="1000" b="0" i="0" u="none" strike="noStrike" kern="1200" cap="none" spc="0" normalizeH="0" baseline="0" noProof="0" dirty="0">
              <a:ln>
                <a:noFill/>
              </a:ln>
              <a:solidFill>
                <a:srgbClr val="1F497D">
                  <a:lumMod val="75000"/>
                </a:srgbClr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1" name="Rettangolo 30">
            <a:extLst>
              <a:ext uri="{FF2B5EF4-FFF2-40B4-BE49-F238E27FC236}">
                <a16:creationId xmlns:a16="http://schemas.microsoft.com/office/drawing/2014/main" id="{FABC3E75-B9BA-5C95-BDA4-8BCD5F2B2B81}"/>
              </a:ext>
            </a:extLst>
          </p:cNvPr>
          <p:cNvSpPr/>
          <p:nvPr/>
        </p:nvSpPr>
        <p:spPr>
          <a:xfrm>
            <a:off x="-4066" y="584270"/>
            <a:ext cx="418407" cy="14003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CDF52E83-8604-2C16-C234-D6A7DF128B2A}"/>
              </a:ext>
            </a:extLst>
          </p:cNvPr>
          <p:cNvSpPr txBox="1"/>
          <p:nvPr/>
        </p:nvSpPr>
        <p:spPr>
          <a:xfrm>
            <a:off x="5429436" y="2185165"/>
            <a:ext cx="207140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1200" b="1" dirty="0"/>
              <a:t>Lo studente che intende laurearsi deve effettuare la scelta del Tema, secondo le indicazioni e le scadenze stabilite dalla Facoltà.</a:t>
            </a:r>
          </a:p>
          <a:p>
            <a:pPr algn="just"/>
            <a:endParaRPr lang="it-IT" sz="1200" b="1" dirty="0"/>
          </a:p>
          <a:p>
            <a:pPr algn="just"/>
            <a:r>
              <a:rPr lang="it-IT" sz="1200" b="1" u="sng" dirty="0"/>
              <a:t>In mancanza di questa scelta non sarà possibile inoltrare la domanda di laurea.</a:t>
            </a:r>
            <a:endParaRPr lang="it-IT" sz="1200" b="1" u="sng" dirty="0">
              <a:solidFill>
                <a:prstClr val="black"/>
              </a:solidFill>
              <a:latin typeface="Arial"/>
              <a:cs typeface="Arial"/>
            </a:endParaRPr>
          </a:p>
          <a:p>
            <a:pPr algn="just"/>
            <a:endParaRPr lang="it-IT" sz="1200" b="1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6" name="Rettangolo con angoli arrotondati 5">
            <a:extLst>
              <a:ext uri="{FF2B5EF4-FFF2-40B4-BE49-F238E27FC236}">
                <a16:creationId xmlns:a16="http://schemas.microsoft.com/office/drawing/2014/main" id="{5AA00E15-704E-2DDC-A860-1075F5AC0D86}"/>
              </a:ext>
            </a:extLst>
          </p:cNvPr>
          <p:cNvSpPr/>
          <p:nvPr/>
        </p:nvSpPr>
        <p:spPr>
          <a:xfrm>
            <a:off x="5398993" y="2129342"/>
            <a:ext cx="2071407" cy="1845758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07B6E218-334D-A520-B356-A391D4471F5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111935" y="1855613"/>
            <a:ext cx="221677" cy="355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66873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620CA7-E300-8255-4DBC-0708985AF3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>
            <a:extLst>
              <a:ext uri="{FF2B5EF4-FFF2-40B4-BE49-F238E27FC236}">
                <a16:creationId xmlns:a16="http://schemas.microsoft.com/office/drawing/2014/main" id="{543E0AEE-C9C0-095C-42EA-486039C4D05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19950" y="929659"/>
            <a:ext cx="6411471" cy="259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l"/>
            <a:r>
              <a:rPr lang="it-IT" sz="1600" kern="1200" dirty="0">
                <a:solidFill>
                  <a:schemeClr val="tx2">
                    <a:lumMod val="75000"/>
                  </a:schemeClr>
                </a:solidFill>
                <a:ea typeface="+mn-ea"/>
              </a:rPr>
              <a:t>PSICOLOGIA – </a:t>
            </a:r>
            <a:r>
              <a:rPr lang="it-IT" sz="1400" kern="1200" dirty="0">
                <a:solidFill>
                  <a:schemeClr val="tx2">
                    <a:lumMod val="75000"/>
                  </a:schemeClr>
                </a:solidFill>
                <a:ea typeface="+mn-ea"/>
              </a:rPr>
              <a:t>LAUREE MAGISTRALI ABILITANTI (Prova Pratica Valutativa)</a:t>
            </a:r>
            <a:endParaRPr lang="en-US" sz="1400" kern="1200" dirty="0">
              <a:solidFill>
                <a:schemeClr val="tx2">
                  <a:lumMod val="75000"/>
                </a:schemeClr>
              </a:solidFill>
              <a:ea typeface="+mn-ea"/>
            </a:endParaRPr>
          </a:p>
        </p:txBody>
      </p:sp>
      <p:grpSp>
        <p:nvGrpSpPr>
          <p:cNvPr id="29" name="object 10">
            <a:extLst>
              <a:ext uri="{FF2B5EF4-FFF2-40B4-BE49-F238E27FC236}">
                <a16:creationId xmlns:a16="http://schemas.microsoft.com/office/drawing/2014/main" id="{FEC9A8C5-2A8D-524E-006B-BA645FDE8899}"/>
              </a:ext>
            </a:extLst>
          </p:cNvPr>
          <p:cNvGrpSpPr/>
          <p:nvPr/>
        </p:nvGrpSpPr>
        <p:grpSpPr>
          <a:xfrm>
            <a:off x="595829" y="1193267"/>
            <a:ext cx="6263585" cy="191033"/>
            <a:chOff x="576984" y="1342651"/>
            <a:chExt cx="6263585" cy="191033"/>
          </a:xfrm>
          <a:solidFill>
            <a:srgbClr val="FFC000"/>
          </a:solidFill>
        </p:grpSpPr>
        <p:sp>
          <p:nvSpPr>
            <p:cNvPr id="30" name="object 11">
              <a:extLst>
                <a:ext uri="{FF2B5EF4-FFF2-40B4-BE49-F238E27FC236}">
                  <a16:creationId xmlns:a16="http://schemas.microsoft.com/office/drawing/2014/main" id="{AF02FFA0-8B80-3D7C-2939-9ADCF872100A}"/>
                </a:ext>
              </a:extLst>
            </p:cNvPr>
            <p:cNvSpPr/>
            <p:nvPr/>
          </p:nvSpPr>
          <p:spPr>
            <a:xfrm>
              <a:off x="755999" y="1451114"/>
              <a:ext cx="6084570" cy="0"/>
            </a:xfrm>
            <a:custGeom>
              <a:avLst/>
              <a:gdLst/>
              <a:ahLst/>
              <a:cxnLst/>
              <a:rect l="l" t="t" r="r" b="b"/>
              <a:pathLst>
                <a:path w="6084570">
                  <a:moveTo>
                    <a:pt x="0" y="0"/>
                  </a:moveTo>
                  <a:lnTo>
                    <a:pt x="6083998" y="0"/>
                  </a:lnTo>
                </a:path>
              </a:pathLst>
            </a:custGeom>
            <a:grpFill/>
            <a:ln w="12700">
              <a:solidFill>
                <a:srgbClr val="FFC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4" name="object 12">
              <a:extLst>
                <a:ext uri="{FF2B5EF4-FFF2-40B4-BE49-F238E27FC236}">
                  <a16:creationId xmlns:a16="http://schemas.microsoft.com/office/drawing/2014/main" id="{452EF6CD-D4C3-5E0E-075A-19B251139DBC}"/>
                </a:ext>
              </a:extLst>
            </p:cNvPr>
            <p:cNvSpPr/>
            <p:nvPr/>
          </p:nvSpPr>
          <p:spPr>
            <a:xfrm>
              <a:off x="576984" y="1342651"/>
              <a:ext cx="189045" cy="191033"/>
            </a:xfrm>
            <a:custGeom>
              <a:avLst/>
              <a:gdLst/>
              <a:ahLst/>
              <a:cxnLst/>
              <a:rect l="l" t="t" r="r" b="b"/>
              <a:pathLst>
                <a:path w="280034" h="280034">
                  <a:moveTo>
                    <a:pt x="139865" y="0"/>
                  </a:moveTo>
                  <a:lnTo>
                    <a:pt x="95658" y="7129"/>
                  </a:lnTo>
                  <a:lnTo>
                    <a:pt x="57264" y="26982"/>
                  </a:lnTo>
                  <a:lnTo>
                    <a:pt x="26986" y="57256"/>
                  </a:lnTo>
                  <a:lnTo>
                    <a:pt x="7130" y="95647"/>
                  </a:lnTo>
                  <a:lnTo>
                    <a:pt x="0" y="139852"/>
                  </a:lnTo>
                  <a:lnTo>
                    <a:pt x="7130" y="184059"/>
                  </a:lnTo>
                  <a:lnTo>
                    <a:pt x="26986" y="222453"/>
                  </a:lnTo>
                  <a:lnTo>
                    <a:pt x="57264" y="252730"/>
                  </a:lnTo>
                  <a:lnTo>
                    <a:pt x="95658" y="272586"/>
                  </a:lnTo>
                  <a:lnTo>
                    <a:pt x="139865" y="279717"/>
                  </a:lnTo>
                  <a:lnTo>
                    <a:pt x="184071" y="272586"/>
                  </a:lnTo>
                  <a:lnTo>
                    <a:pt x="222465" y="252730"/>
                  </a:lnTo>
                  <a:lnTo>
                    <a:pt x="252743" y="222453"/>
                  </a:lnTo>
                  <a:lnTo>
                    <a:pt x="272599" y="184059"/>
                  </a:lnTo>
                  <a:lnTo>
                    <a:pt x="279730" y="139852"/>
                  </a:lnTo>
                  <a:lnTo>
                    <a:pt x="272599" y="95647"/>
                  </a:lnTo>
                  <a:lnTo>
                    <a:pt x="252743" y="57256"/>
                  </a:lnTo>
                  <a:lnTo>
                    <a:pt x="222465" y="26982"/>
                  </a:lnTo>
                  <a:lnTo>
                    <a:pt x="184071" y="7129"/>
                  </a:lnTo>
                  <a:lnTo>
                    <a:pt x="139865" y="0"/>
                  </a:ln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cxnSp>
        <p:nvCxnSpPr>
          <p:cNvPr id="35" name="Connettore diritto 34">
            <a:extLst>
              <a:ext uri="{FF2B5EF4-FFF2-40B4-BE49-F238E27FC236}">
                <a16:creationId xmlns:a16="http://schemas.microsoft.com/office/drawing/2014/main" id="{B3E0E6A2-156C-6B77-A272-77E857D5C522}"/>
              </a:ext>
            </a:extLst>
          </p:cNvPr>
          <p:cNvCxnSpPr/>
          <p:nvPr/>
        </p:nvCxnSpPr>
        <p:spPr>
          <a:xfrm>
            <a:off x="1949450" y="10062867"/>
            <a:ext cx="4909964" cy="0"/>
          </a:xfrm>
          <a:prstGeom prst="line">
            <a:avLst/>
          </a:prstGeom>
          <a:ln w="127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object 3">
            <a:extLst>
              <a:ext uri="{FF2B5EF4-FFF2-40B4-BE49-F238E27FC236}">
                <a16:creationId xmlns:a16="http://schemas.microsoft.com/office/drawing/2014/main" id="{DE505F41-F965-3BD6-B143-C7AA4CF08EA7}"/>
              </a:ext>
            </a:extLst>
          </p:cNvPr>
          <p:cNvSpPr txBox="1"/>
          <p:nvPr/>
        </p:nvSpPr>
        <p:spPr>
          <a:xfrm>
            <a:off x="451699" y="9994900"/>
            <a:ext cx="1654175" cy="1359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800" b="1" i="0" u="none" strike="noStrike" kern="1200" cap="none" spc="-5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GUIDA</a:t>
            </a:r>
            <a:r>
              <a:rPr kumimoji="0" lang="it-IT" sz="800" b="1" i="0" u="none" strike="noStrike" kern="1200" cap="none" spc="-50" normalizeH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PORTALE LAUREE</a:t>
            </a:r>
            <a:endParaRPr kumimoji="0" sz="800" b="1" i="0" u="none" strike="noStrike" kern="1200" cap="none" spc="-5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0C46F811-6E7D-0AC1-6CBA-64C85BB639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71" y="622300"/>
            <a:ext cx="451143" cy="152413"/>
          </a:xfrm>
          <a:prstGeom prst="rect">
            <a:avLst/>
          </a:prstGeom>
        </p:spPr>
      </p:pic>
      <p:sp>
        <p:nvSpPr>
          <p:cNvPr id="2" name="Rettangolo 1">
            <a:extLst>
              <a:ext uri="{FF2B5EF4-FFF2-40B4-BE49-F238E27FC236}">
                <a16:creationId xmlns:a16="http://schemas.microsoft.com/office/drawing/2014/main" id="{A34115BC-ED48-477C-AF8D-85CBFD92E04D}"/>
              </a:ext>
            </a:extLst>
          </p:cNvPr>
          <p:cNvSpPr/>
          <p:nvPr/>
        </p:nvSpPr>
        <p:spPr>
          <a:xfrm>
            <a:off x="0" y="610346"/>
            <a:ext cx="451699" cy="155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C8E6FD1D-B0B5-ADCA-EACE-B7858DA543AD}"/>
              </a:ext>
            </a:extLst>
          </p:cNvPr>
          <p:cNvSpPr/>
          <p:nvPr/>
        </p:nvSpPr>
        <p:spPr>
          <a:xfrm>
            <a:off x="0" y="610346"/>
            <a:ext cx="451699" cy="155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0" name="Rettangolo 19">
            <a:extLst>
              <a:ext uri="{FF2B5EF4-FFF2-40B4-BE49-F238E27FC236}">
                <a16:creationId xmlns:a16="http://schemas.microsoft.com/office/drawing/2014/main" id="{2C66D826-AC4E-AD7D-AFE4-3E70811E0CB1}"/>
              </a:ext>
            </a:extLst>
          </p:cNvPr>
          <p:cNvSpPr/>
          <p:nvPr/>
        </p:nvSpPr>
        <p:spPr>
          <a:xfrm>
            <a:off x="0" y="610346"/>
            <a:ext cx="451699" cy="155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1" name="Rettangolo 20">
            <a:extLst>
              <a:ext uri="{FF2B5EF4-FFF2-40B4-BE49-F238E27FC236}">
                <a16:creationId xmlns:a16="http://schemas.microsoft.com/office/drawing/2014/main" id="{D7CAFC03-2D52-4F7D-998D-66D07C583988}"/>
              </a:ext>
            </a:extLst>
          </p:cNvPr>
          <p:cNvSpPr/>
          <p:nvPr/>
        </p:nvSpPr>
        <p:spPr>
          <a:xfrm>
            <a:off x="0" y="610346"/>
            <a:ext cx="451699" cy="155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0" name="Rettangolo 39">
            <a:extLst>
              <a:ext uri="{FF2B5EF4-FFF2-40B4-BE49-F238E27FC236}">
                <a16:creationId xmlns:a16="http://schemas.microsoft.com/office/drawing/2014/main" id="{F66E41BC-9A03-649A-ABC5-3C3381B0EFAE}"/>
              </a:ext>
            </a:extLst>
          </p:cNvPr>
          <p:cNvSpPr/>
          <p:nvPr/>
        </p:nvSpPr>
        <p:spPr>
          <a:xfrm>
            <a:off x="0" y="610346"/>
            <a:ext cx="451699" cy="155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3" name="Rettangolo 52">
            <a:extLst>
              <a:ext uri="{FF2B5EF4-FFF2-40B4-BE49-F238E27FC236}">
                <a16:creationId xmlns:a16="http://schemas.microsoft.com/office/drawing/2014/main" id="{9E74FD46-D95F-F2AE-FC36-42F7EE6CF125}"/>
              </a:ext>
            </a:extLst>
          </p:cNvPr>
          <p:cNvSpPr/>
          <p:nvPr/>
        </p:nvSpPr>
        <p:spPr>
          <a:xfrm>
            <a:off x="0" y="610346"/>
            <a:ext cx="451699" cy="155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6" name="Rettangolo 55">
            <a:extLst>
              <a:ext uri="{FF2B5EF4-FFF2-40B4-BE49-F238E27FC236}">
                <a16:creationId xmlns:a16="http://schemas.microsoft.com/office/drawing/2014/main" id="{8F88BC05-AD59-A77B-36AD-3559C149EBA1}"/>
              </a:ext>
            </a:extLst>
          </p:cNvPr>
          <p:cNvSpPr/>
          <p:nvPr/>
        </p:nvSpPr>
        <p:spPr>
          <a:xfrm>
            <a:off x="0" y="610346"/>
            <a:ext cx="451699" cy="155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8" name="Rettangolo 57">
            <a:extLst>
              <a:ext uri="{FF2B5EF4-FFF2-40B4-BE49-F238E27FC236}">
                <a16:creationId xmlns:a16="http://schemas.microsoft.com/office/drawing/2014/main" id="{288695CD-90C4-77EA-DA1A-E82893337E11}"/>
              </a:ext>
            </a:extLst>
          </p:cNvPr>
          <p:cNvSpPr/>
          <p:nvPr/>
        </p:nvSpPr>
        <p:spPr>
          <a:xfrm>
            <a:off x="0" y="610346"/>
            <a:ext cx="451699" cy="155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9" name="Rettangolo 58">
            <a:extLst>
              <a:ext uri="{FF2B5EF4-FFF2-40B4-BE49-F238E27FC236}">
                <a16:creationId xmlns:a16="http://schemas.microsoft.com/office/drawing/2014/main" id="{FC4C7940-76CD-07BB-C0B0-2ED8B2335F1D}"/>
              </a:ext>
            </a:extLst>
          </p:cNvPr>
          <p:cNvSpPr/>
          <p:nvPr/>
        </p:nvSpPr>
        <p:spPr>
          <a:xfrm>
            <a:off x="0" y="610346"/>
            <a:ext cx="451699" cy="155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0" name="Rettangolo 59">
            <a:extLst>
              <a:ext uri="{FF2B5EF4-FFF2-40B4-BE49-F238E27FC236}">
                <a16:creationId xmlns:a16="http://schemas.microsoft.com/office/drawing/2014/main" id="{A5BE2D8C-D409-E766-C63B-4DA70ACF8FAB}"/>
              </a:ext>
            </a:extLst>
          </p:cNvPr>
          <p:cNvSpPr/>
          <p:nvPr/>
        </p:nvSpPr>
        <p:spPr>
          <a:xfrm>
            <a:off x="0" y="610346"/>
            <a:ext cx="451699" cy="155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1" name="Rettangolo 60">
            <a:extLst>
              <a:ext uri="{FF2B5EF4-FFF2-40B4-BE49-F238E27FC236}">
                <a16:creationId xmlns:a16="http://schemas.microsoft.com/office/drawing/2014/main" id="{CEF8DE2A-4597-6074-CD30-9DFA4770ED1A}"/>
              </a:ext>
            </a:extLst>
          </p:cNvPr>
          <p:cNvSpPr/>
          <p:nvPr/>
        </p:nvSpPr>
        <p:spPr>
          <a:xfrm>
            <a:off x="0" y="610346"/>
            <a:ext cx="451699" cy="155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0" name="Rettangolo 99">
            <a:extLst>
              <a:ext uri="{FF2B5EF4-FFF2-40B4-BE49-F238E27FC236}">
                <a16:creationId xmlns:a16="http://schemas.microsoft.com/office/drawing/2014/main" id="{E5F9B165-6CA8-33C3-D17D-B84601A12343}"/>
              </a:ext>
            </a:extLst>
          </p:cNvPr>
          <p:cNvSpPr/>
          <p:nvPr/>
        </p:nvSpPr>
        <p:spPr>
          <a:xfrm>
            <a:off x="0" y="610346"/>
            <a:ext cx="451699" cy="155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1" name="Rettangolo 100">
            <a:extLst>
              <a:ext uri="{FF2B5EF4-FFF2-40B4-BE49-F238E27FC236}">
                <a16:creationId xmlns:a16="http://schemas.microsoft.com/office/drawing/2014/main" id="{B8D746AB-CE3B-6B06-77F3-805BDF67BC5E}"/>
              </a:ext>
            </a:extLst>
          </p:cNvPr>
          <p:cNvSpPr/>
          <p:nvPr/>
        </p:nvSpPr>
        <p:spPr>
          <a:xfrm>
            <a:off x="0" y="610346"/>
            <a:ext cx="451699" cy="155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2" name="Rettangolo 101">
            <a:extLst>
              <a:ext uri="{FF2B5EF4-FFF2-40B4-BE49-F238E27FC236}">
                <a16:creationId xmlns:a16="http://schemas.microsoft.com/office/drawing/2014/main" id="{DDFC1940-A509-9135-8DB4-A12F4DAD22D1}"/>
              </a:ext>
            </a:extLst>
          </p:cNvPr>
          <p:cNvSpPr/>
          <p:nvPr/>
        </p:nvSpPr>
        <p:spPr>
          <a:xfrm>
            <a:off x="0" y="610346"/>
            <a:ext cx="451699" cy="155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3" name="Rettangolo 102">
            <a:extLst>
              <a:ext uri="{FF2B5EF4-FFF2-40B4-BE49-F238E27FC236}">
                <a16:creationId xmlns:a16="http://schemas.microsoft.com/office/drawing/2014/main" id="{1B18A675-1849-91D0-D90D-C5AEE5816897}"/>
              </a:ext>
            </a:extLst>
          </p:cNvPr>
          <p:cNvSpPr/>
          <p:nvPr/>
        </p:nvSpPr>
        <p:spPr>
          <a:xfrm>
            <a:off x="0" y="610346"/>
            <a:ext cx="451699" cy="155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4" name="Rettangolo 103">
            <a:extLst>
              <a:ext uri="{FF2B5EF4-FFF2-40B4-BE49-F238E27FC236}">
                <a16:creationId xmlns:a16="http://schemas.microsoft.com/office/drawing/2014/main" id="{CC7F4B33-2C95-AB15-14DB-FD3C2D6A84EC}"/>
              </a:ext>
            </a:extLst>
          </p:cNvPr>
          <p:cNvSpPr/>
          <p:nvPr/>
        </p:nvSpPr>
        <p:spPr>
          <a:xfrm>
            <a:off x="0" y="610346"/>
            <a:ext cx="451699" cy="155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5" name="Rettangolo 104">
            <a:extLst>
              <a:ext uri="{FF2B5EF4-FFF2-40B4-BE49-F238E27FC236}">
                <a16:creationId xmlns:a16="http://schemas.microsoft.com/office/drawing/2014/main" id="{72E51BE1-8D3C-33E6-FAA5-AD01B33300F6}"/>
              </a:ext>
            </a:extLst>
          </p:cNvPr>
          <p:cNvSpPr/>
          <p:nvPr/>
        </p:nvSpPr>
        <p:spPr>
          <a:xfrm>
            <a:off x="0" y="610346"/>
            <a:ext cx="451699" cy="155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6" name="Rettangolo 105">
            <a:extLst>
              <a:ext uri="{FF2B5EF4-FFF2-40B4-BE49-F238E27FC236}">
                <a16:creationId xmlns:a16="http://schemas.microsoft.com/office/drawing/2014/main" id="{4C858257-C51A-F0BF-95E5-9B7B7319773D}"/>
              </a:ext>
            </a:extLst>
          </p:cNvPr>
          <p:cNvSpPr/>
          <p:nvPr/>
        </p:nvSpPr>
        <p:spPr>
          <a:xfrm>
            <a:off x="0" y="610346"/>
            <a:ext cx="451699" cy="155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7" name="Rettangolo 106">
            <a:extLst>
              <a:ext uri="{FF2B5EF4-FFF2-40B4-BE49-F238E27FC236}">
                <a16:creationId xmlns:a16="http://schemas.microsoft.com/office/drawing/2014/main" id="{E8FF14EC-A174-8E2B-D650-C250987DC277}"/>
              </a:ext>
            </a:extLst>
          </p:cNvPr>
          <p:cNvSpPr/>
          <p:nvPr/>
        </p:nvSpPr>
        <p:spPr>
          <a:xfrm>
            <a:off x="0" y="610346"/>
            <a:ext cx="451699" cy="155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8" name="Rettangolo 107">
            <a:extLst>
              <a:ext uri="{FF2B5EF4-FFF2-40B4-BE49-F238E27FC236}">
                <a16:creationId xmlns:a16="http://schemas.microsoft.com/office/drawing/2014/main" id="{BE2B287B-CB3E-B300-87D9-A83D3A956297}"/>
              </a:ext>
            </a:extLst>
          </p:cNvPr>
          <p:cNvSpPr/>
          <p:nvPr/>
        </p:nvSpPr>
        <p:spPr>
          <a:xfrm>
            <a:off x="0" y="610346"/>
            <a:ext cx="451699" cy="155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9" name="Rettangolo 108">
            <a:extLst>
              <a:ext uri="{FF2B5EF4-FFF2-40B4-BE49-F238E27FC236}">
                <a16:creationId xmlns:a16="http://schemas.microsoft.com/office/drawing/2014/main" id="{B9BFE2D4-F373-230F-FFBB-CA07CC24BB9C}"/>
              </a:ext>
            </a:extLst>
          </p:cNvPr>
          <p:cNvSpPr/>
          <p:nvPr/>
        </p:nvSpPr>
        <p:spPr>
          <a:xfrm>
            <a:off x="0" y="610346"/>
            <a:ext cx="451699" cy="155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0" name="Rettangolo 109">
            <a:extLst>
              <a:ext uri="{FF2B5EF4-FFF2-40B4-BE49-F238E27FC236}">
                <a16:creationId xmlns:a16="http://schemas.microsoft.com/office/drawing/2014/main" id="{C19AF69D-7E9C-FCD9-CC09-AA66498C7D2F}"/>
              </a:ext>
            </a:extLst>
          </p:cNvPr>
          <p:cNvSpPr/>
          <p:nvPr/>
        </p:nvSpPr>
        <p:spPr>
          <a:xfrm>
            <a:off x="0" y="610346"/>
            <a:ext cx="451699" cy="155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1" name="Rettangolo 110">
            <a:extLst>
              <a:ext uri="{FF2B5EF4-FFF2-40B4-BE49-F238E27FC236}">
                <a16:creationId xmlns:a16="http://schemas.microsoft.com/office/drawing/2014/main" id="{D21099BF-DA9A-7B80-647B-40B43635EAD3}"/>
              </a:ext>
            </a:extLst>
          </p:cNvPr>
          <p:cNvSpPr/>
          <p:nvPr/>
        </p:nvSpPr>
        <p:spPr>
          <a:xfrm>
            <a:off x="0" y="610346"/>
            <a:ext cx="451699" cy="155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2" name="Rettangolo 111">
            <a:extLst>
              <a:ext uri="{FF2B5EF4-FFF2-40B4-BE49-F238E27FC236}">
                <a16:creationId xmlns:a16="http://schemas.microsoft.com/office/drawing/2014/main" id="{11FD3820-E4B5-4487-901E-A38E031297B7}"/>
              </a:ext>
            </a:extLst>
          </p:cNvPr>
          <p:cNvSpPr/>
          <p:nvPr/>
        </p:nvSpPr>
        <p:spPr>
          <a:xfrm>
            <a:off x="0" y="610346"/>
            <a:ext cx="451699" cy="155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3" name="Rettangolo 112">
            <a:extLst>
              <a:ext uri="{FF2B5EF4-FFF2-40B4-BE49-F238E27FC236}">
                <a16:creationId xmlns:a16="http://schemas.microsoft.com/office/drawing/2014/main" id="{65706868-6044-CE7C-5D16-26B306C73D27}"/>
              </a:ext>
            </a:extLst>
          </p:cNvPr>
          <p:cNvSpPr/>
          <p:nvPr/>
        </p:nvSpPr>
        <p:spPr>
          <a:xfrm>
            <a:off x="0" y="610346"/>
            <a:ext cx="451699" cy="155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4" name="Rettangolo 113">
            <a:extLst>
              <a:ext uri="{FF2B5EF4-FFF2-40B4-BE49-F238E27FC236}">
                <a16:creationId xmlns:a16="http://schemas.microsoft.com/office/drawing/2014/main" id="{6F3F9083-9C6A-5206-3DC5-1B4D52D7D77C}"/>
              </a:ext>
            </a:extLst>
          </p:cNvPr>
          <p:cNvSpPr/>
          <p:nvPr/>
        </p:nvSpPr>
        <p:spPr>
          <a:xfrm>
            <a:off x="0" y="610346"/>
            <a:ext cx="451699" cy="155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5" name="Rettangolo 114">
            <a:extLst>
              <a:ext uri="{FF2B5EF4-FFF2-40B4-BE49-F238E27FC236}">
                <a16:creationId xmlns:a16="http://schemas.microsoft.com/office/drawing/2014/main" id="{B9E0C38A-A41F-5C76-ADDE-FD62EA08C96D}"/>
              </a:ext>
            </a:extLst>
          </p:cNvPr>
          <p:cNvSpPr/>
          <p:nvPr/>
        </p:nvSpPr>
        <p:spPr>
          <a:xfrm>
            <a:off x="0" y="610346"/>
            <a:ext cx="451699" cy="155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6" name="Rettangolo 115">
            <a:extLst>
              <a:ext uri="{FF2B5EF4-FFF2-40B4-BE49-F238E27FC236}">
                <a16:creationId xmlns:a16="http://schemas.microsoft.com/office/drawing/2014/main" id="{00FBCD01-6AAC-519D-D3E1-355737B3366B}"/>
              </a:ext>
            </a:extLst>
          </p:cNvPr>
          <p:cNvSpPr/>
          <p:nvPr/>
        </p:nvSpPr>
        <p:spPr>
          <a:xfrm>
            <a:off x="0" y="610346"/>
            <a:ext cx="451699" cy="155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7" name="object 2">
            <a:extLst>
              <a:ext uri="{FF2B5EF4-FFF2-40B4-BE49-F238E27FC236}">
                <a16:creationId xmlns:a16="http://schemas.microsoft.com/office/drawing/2014/main" id="{441D6CDF-2068-1A05-CA87-D1AE5D630E6F}"/>
              </a:ext>
            </a:extLst>
          </p:cNvPr>
          <p:cNvSpPr txBox="1"/>
          <p:nvPr/>
        </p:nvSpPr>
        <p:spPr>
          <a:xfrm>
            <a:off x="6936170" y="552033"/>
            <a:ext cx="228600" cy="1667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000" spc="-5" dirty="0">
                <a:solidFill>
                  <a:srgbClr val="1F497D">
                    <a:lumMod val="75000"/>
                  </a:srgbClr>
                </a:solidFill>
                <a:latin typeface="Arial"/>
                <a:cs typeface="Arial"/>
              </a:rPr>
              <a:t>18</a:t>
            </a:r>
            <a:endParaRPr kumimoji="0" sz="1000" b="0" i="0" u="none" strike="noStrike" kern="1200" cap="none" spc="0" normalizeH="0" baseline="0" noProof="0" dirty="0">
              <a:ln>
                <a:noFill/>
              </a:ln>
              <a:solidFill>
                <a:srgbClr val="1F497D">
                  <a:lumMod val="75000"/>
                </a:srgbClr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18" name="Rettangolo 117">
            <a:extLst>
              <a:ext uri="{FF2B5EF4-FFF2-40B4-BE49-F238E27FC236}">
                <a16:creationId xmlns:a16="http://schemas.microsoft.com/office/drawing/2014/main" id="{BCFBF932-4E60-C604-5D0F-2BF4B2F46C53}"/>
              </a:ext>
            </a:extLst>
          </p:cNvPr>
          <p:cNvSpPr/>
          <p:nvPr/>
        </p:nvSpPr>
        <p:spPr>
          <a:xfrm>
            <a:off x="7122218" y="567858"/>
            <a:ext cx="418407" cy="14003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DC17133A-0F33-D831-9362-9D709B1A0172}"/>
              </a:ext>
            </a:extLst>
          </p:cNvPr>
          <p:cNvSpPr txBox="1"/>
          <p:nvPr/>
        </p:nvSpPr>
        <p:spPr>
          <a:xfrm>
            <a:off x="790718" y="1403024"/>
            <a:ext cx="628330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it-IT" sz="1200" dirty="0">
                <a:solidFill>
                  <a:prstClr val="black"/>
                </a:solidFill>
                <a:latin typeface="Arial"/>
                <a:cs typeface="Arial"/>
              </a:rPr>
              <a:t>Dopo aver presentato l’argomento di laurea, procedi al pagamento del bollettino per il contributo di laurea, il contributo di partecipazione alla Prova Pratica Valutativa e della marca da bollo. </a:t>
            </a:r>
          </a:p>
          <a:p>
            <a:pPr>
              <a:buNone/>
            </a:pPr>
            <a:r>
              <a:rPr lang="it-IT" sz="1200" dirty="0">
                <a:solidFill>
                  <a:prstClr val="black"/>
                </a:solidFill>
                <a:latin typeface="Arial"/>
                <a:cs typeface="Arial"/>
              </a:rPr>
              <a:t>Clicca su «Procedi»:</a:t>
            </a:r>
          </a:p>
        </p:txBody>
      </p:sp>
      <p:pic>
        <p:nvPicPr>
          <p:cNvPr id="1026" name="Immagine 12">
            <a:extLst>
              <a:ext uri="{FF2B5EF4-FFF2-40B4-BE49-F238E27FC236}">
                <a16:creationId xmlns:a16="http://schemas.microsoft.com/office/drawing/2014/main" id="{9F33FD68-7298-E9AE-BB3E-8378B7DE04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476" y="2374044"/>
            <a:ext cx="6283305" cy="3791540"/>
          </a:xfrm>
          <a:prstGeom prst="rect">
            <a:avLst/>
          </a:prstGeom>
          <a:solidFill>
            <a:schemeClr val="accent1">
              <a:lumMod val="50000"/>
            </a:schemeClr>
          </a:solidFill>
          <a:ln w="38100">
            <a:solidFill>
              <a:schemeClr val="accent1">
                <a:lumMod val="50000"/>
              </a:schemeClr>
            </a:solidFill>
          </a:ln>
        </p:spPr>
      </p:pic>
      <p:pic>
        <p:nvPicPr>
          <p:cNvPr id="19" name="Elemento grafico 28" descr="Freccia linea, leggera curva">
            <a:extLst>
              <a:ext uri="{FF2B5EF4-FFF2-40B4-BE49-F238E27FC236}">
                <a16:creationId xmlns:a16="http://schemas.microsoft.com/office/drawing/2014/main" id="{8E572685-8342-3892-8FA6-FBC917B979B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747019">
            <a:off x="2492115" y="4226920"/>
            <a:ext cx="871865" cy="577704"/>
          </a:xfrm>
          <a:prstGeom prst="rect">
            <a:avLst/>
          </a:prstGeom>
        </p:spPr>
      </p:pic>
      <p:pic>
        <p:nvPicPr>
          <p:cNvPr id="1027" name="Immagine 8">
            <a:extLst>
              <a:ext uri="{FF2B5EF4-FFF2-40B4-BE49-F238E27FC236}">
                <a16:creationId xmlns:a16="http://schemas.microsoft.com/office/drawing/2014/main" id="{C541C0FE-93D0-190D-70B3-D5BE326067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4190" y="6821833"/>
            <a:ext cx="4688119" cy="2914236"/>
          </a:xfrm>
          <a:prstGeom prst="rect">
            <a:avLst/>
          </a:prstGeom>
          <a:solidFill>
            <a:schemeClr val="accent1">
              <a:lumMod val="50000"/>
            </a:schemeClr>
          </a:solidFill>
          <a:ln w="38100">
            <a:solidFill>
              <a:schemeClr val="accent1">
                <a:lumMod val="50000"/>
              </a:schemeClr>
            </a:solidFill>
            <a:miter lim="800000"/>
            <a:headEnd/>
            <a:tailEnd/>
          </a:ln>
        </p:spPr>
      </p:pic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4F09AA13-D22B-CC9A-D0E7-31C6C9A175B2}"/>
              </a:ext>
            </a:extLst>
          </p:cNvPr>
          <p:cNvSpPr txBox="1"/>
          <p:nvPr/>
        </p:nvSpPr>
        <p:spPr>
          <a:xfrm>
            <a:off x="767165" y="6261549"/>
            <a:ext cx="628330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200" dirty="0">
                <a:solidFill>
                  <a:prstClr val="black"/>
                </a:solidFill>
                <a:latin typeface="Arial"/>
                <a:cs typeface="Arial"/>
              </a:rPr>
              <a:t>Una volta effettuati i pagamenti, indica la data e carica la ricevuta della tassa governativa pagata:</a:t>
            </a:r>
          </a:p>
        </p:txBody>
      </p:sp>
      <p:pic>
        <p:nvPicPr>
          <p:cNvPr id="26" name="Elemento grafico 28" descr="Freccia linea, leggera curva">
            <a:extLst>
              <a:ext uri="{FF2B5EF4-FFF2-40B4-BE49-F238E27FC236}">
                <a16:creationId xmlns:a16="http://schemas.microsoft.com/office/drawing/2014/main" id="{350FA4D7-2A46-BB90-3FD9-89CBF861A72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747019">
            <a:off x="1033643" y="7261357"/>
            <a:ext cx="871865" cy="577704"/>
          </a:xfrm>
          <a:prstGeom prst="rect">
            <a:avLst/>
          </a:prstGeom>
        </p:spPr>
      </p:pic>
      <p:pic>
        <p:nvPicPr>
          <p:cNvPr id="27" name="Elemento grafico 28" descr="Freccia linea, leggera curva">
            <a:extLst>
              <a:ext uri="{FF2B5EF4-FFF2-40B4-BE49-F238E27FC236}">
                <a16:creationId xmlns:a16="http://schemas.microsoft.com/office/drawing/2014/main" id="{68BA6844-F71D-BDF4-64F6-97B6A64D52C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747019">
            <a:off x="2836795" y="8190300"/>
            <a:ext cx="871865" cy="577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579809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403808-8B63-3B51-D7B5-945005A0C5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>
            <a:extLst>
              <a:ext uri="{FF2B5EF4-FFF2-40B4-BE49-F238E27FC236}">
                <a16:creationId xmlns:a16="http://schemas.microsoft.com/office/drawing/2014/main" id="{A8BC6069-A63D-F67F-1E4F-09798522162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48179" y="896314"/>
            <a:ext cx="6191505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l">
              <a:spcBef>
                <a:spcPts val="100"/>
              </a:spcBef>
            </a:pPr>
            <a:r>
              <a:rPr lang="it-IT" sz="1800" kern="1200" dirty="0">
                <a:solidFill>
                  <a:schemeClr val="tx2">
                    <a:lumMod val="75000"/>
                  </a:schemeClr>
                </a:solidFill>
                <a:ea typeface="+mn-ea"/>
              </a:rPr>
              <a:t>SCIENZE BANCARIE FIN. ASS. – LAUREE TRIENNALI</a:t>
            </a:r>
            <a:endParaRPr sz="1800" kern="1200" dirty="0">
              <a:solidFill>
                <a:schemeClr val="tx2">
                  <a:lumMod val="75000"/>
                </a:schemeClr>
              </a:solidFill>
              <a:ea typeface="+mn-ea"/>
            </a:endParaRPr>
          </a:p>
        </p:txBody>
      </p:sp>
      <p:grpSp>
        <p:nvGrpSpPr>
          <p:cNvPr id="29" name="object 10">
            <a:extLst>
              <a:ext uri="{FF2B5EF4-FFF2-40B4-BE49-F238E27FC236}">
                <a16:creationId xmlns:a16="http://schemas.microsoft.com/office/drawing/2014/main" id="{B9E40400-CDD4-9A38-DB6E-3E7E47A82FD8}"/>
              </a:ext>
            </a:extLst>
          </p:cNvPr>
          <p:cNvGrpSpPr/>
          <p:nvPr/>
        </p:nvGrpSpPr>
        <p:grpSpPr>
          <a:xfrm>
            <a:off x="595829" y="1193267"/>
            <a:ext cx="6263585" cy="191033"/>
            <a:chOff x="576984" y="1342651"/>
            <a:chExt cx="6263585" cy="191033"/>
          </a:xfrm>
          <a:solidFill>
            <a:srgbClr val="FFC000"/>
          </a:solidFill>
        </p:grpSpPr>
        <p:sp>
          <p:nvSpPr>
            <p:cNvPr id="30" name="object 11">
              <a:extLst>
                <a:ext uri="{FF2B5EF4-FFF2-40B4-BE49-F238E27FC236}">
                  <a16:creationId xmlns:a16="http://schemas.microsoft.com/office/drawing/2014/main" id="{F63C1F44-FE32-3936-D356-76D928E9B6B9}"/>
                </a:ext>
              </a:extLst>
            </p:cNvPr>
            <p:cNvSpPr/>
            <p:nvPr/>
          </p:nvSpPr>
          <p:spPr>
            <a:xfrm>
              <a:off x="755999" y="1451114"/>
              <a:ext cx="6084570" cy="0"/>
            </a:xfrm>
            <a:custGeom>
              <a:avLst/>
              <a:gdLst/>
              <a:ahLst/>
              <a:cxnLst/>
              <a:rect l="l" t="t" r="r" b="b"/>
              <a:pathLst>
                <a:path w="6084570">
                  <a:moveTo>
                    <a:pt x="0" y="0"/>
                  </a:moveTo>
                  <a:lnTo>
                    <a:pt x="6083998" y="0"/>
                  </a:lnTo>
                </a:path>
              </a:pathLst>
            </a:custGeom>
            <a:grpFill/>
            <a:ln w="12700">
              <a:solidFill>
                <a:srgbClr val="FFC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4" name="object 12">
              <a:extLst>
                <a:ext uri="{FF2B5EF4-FFF2-40B4-BE49-F238E27FC236}">
                  <a16:creationId xmlns:a16="http://schemas.microsoft.com/office/drawing/2014/main" id="{473A11EC-9017-6443-54D8-315A53845477}"/>
                </a:ext>
              </a:extLst>
            </p:cNvPr>
            <p:cNvSpPr/>
            <p:nvPr/>
          </p:nvSpPr>
          <p:spPr>
            <a:xfrm>
              <a:off x="576984" y="1342651"/>
              <a:ext cx="189045" cy="191033"/>
            </a:xfrm>
            <a:custGeom>
              <a:avLst/>
              <a:gdLst/>
              <a:ahLst/>
              <a:cxnLst/>
              <a:rect l="l" t="t" r="r" b="b"/>
              <a:pathLst>
                <a:path w="280034" h="280034">
                  <a:moveTo>
                    <a:pt x="139865" y="0"/>
                  </a:moveTo>
                  <a:lnTo>
                    <a:pt x="95658" y="7129"/>
                  </a:lnTo>
                  <a:lnTo>
                    <a:pt x="57264" y="26982"/>
                  </a:lnTo>
                  <a:lnTo>
                    <a:pt x="26986" y="57256"/>
                  </a:lnTo>
                  <a:lnTo>
                    <a:pt x="7130" y="95647"/>
                  </a:lnTo>
                  <a:lnTo>
                    <a:pt x="0" y="139852"/>
                  </a:lnTo>
                  <a:lnTo>
                    <a:pt x="7130" y="184059"/>
                  </a:lnTo>
                  <a:lnTo>
                    <a:pt x="26986" y="222453"/>
                  </a:lnTo>
                  <a:lnTo>
                    <a:pt x="57264" y="252730"/>
                  </a:lnTo>
                  <a:lnTo>
                    <a:pt x="95658" y="272586"/>
                  </a:lnTo>
                  <a:lnTo>
                    <a:pt x="139865" y="279717"/>
                  </a:lnTo>
                  <a:lnTo>
                    <a:pt x="184071" y="272586"/>
                  </a:lnTo>
                  <a:lnTo>
                    <a:pt x="222465" y="252730"/>
                  </a:lnTo>
                  <a:lnTo>
                    <a:pt x="252743" y="222453"/>
                  </a:lnTo>
                  <a:lnTo>
                    <a:pt x="272599" y="184059"/>
                  </a:lnTo>
                  <a:lnTo>
                    <a:pt x="279730" y="139852"/>
                  </a:lnTo>
                  <a:lnTo>
                    <a:pt x="272599" y="95647"/>
                  </a:lnTo>
                  <a:lnTo>
                    <a:pt x="252743" y="57256"/>
                  </a:lnTo>
                  <a:lnTo>
                    <a:pt x="222465" y="26982"/>
                  </a:lnTo>
                  <a:lnTo>
                    <a:pt x="184071" y="7129"/>
                  </a:lnTo>
                  <a:lnTo>
                    <a:pt x="139865" y="0"/>
                  </a:ln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cxnSp>
        <p:nvCxnSpPr>
          <p:cNvPr id="35" name="Connettore diritto 34">
            <a:extLst>
              <a:ext uri="{FF2B5EF4-FFF2-40B4-BE49-F238E27FC236}">
                <a16:creationId xmlns:a16="http://schemas.microsoft.com/office/drawing/2014/main" id="{0D56BBBF-6483-3107-20E1-6ADBBEB1DCD7}"/>
              </a:ext>
            </a:extLst>
          </p:cNvPr>
          <p:cNvCxnSpPr/>
          <p:nvPr/>
        </p:nvCxnSpPr>
        <p:spPr>
          <a:xfrm>
            <a:off x="1949450" y="10062867"/>
            <a:ext cx="4909964" cy="0"/>
          </a:xfrm>
          <a:prstGeom prst="line">
            <a:avLst/>
          </a:prstGeom>
          <a:ln w="127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object 3">
            <a:extLst>
              <a:ext uri="{FF2B5EF4-FFF2-40B4-BE49-F238E27FC236}">
                <a16:creationId xmlns:a16="http://schemas.microsoft.com/office/drawing/2014/main" id="{200B8AED-8F97-AB75-5232-37F7FD1A2F52}"/>
              </a:ext>
            </a:extLst>
          </p:cNvPr>
          <p:cNvSpPr txBox="1"/>
          <p:nvPr/>
        </p:nvSpPr>
        <p:spPr>
          <a:xfrm>
            <a:off x="451699" y="9994900"/>
            <a:ext cx="1654175" cy="1359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800" b="1" i="0" u="none" strike="noStrike" kern="1200" cap="none" spc="-5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GUIDA</a:t>
            </a:r>
            <a:r>
              <a:rPr kumimoji="0" lang="it-IT" sz="800" b="1" i="0" u="none" strike="noStrike" kern="1200" cap="none" spc="-50" normalizeH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PORTALE LAUREE</a:t>
            </a:r>
            <a:endParaRPr kumimoji="0" sz="800" b="1" i="0" u="none" strike="noStrike" kern="1200" cap="none" spc="-5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9" name="Rettangolo 38">
            <a:extLst>
              <a:ext uri="{FF2B5EF4-FFF2-40B4-BE49-F238E27FC236}">
                <a16:creationId xmlns:a16="http://schemas.microsoft.com/office/drawing/2014/main" id="{3A4957DC-7EF4-4CC6-A063-FE9469C5564E}"/>
              </a:ext>
            </a:extLst>
          </p:cNvPr>
          <p:cNvSpPr/>
          <p:nvPr/>
        </p:nvSpPr>
        <p:spPr>
          <a:xfrm>
            <a:off x="-5769" y="569539"/>
            <a:ext cx="451699" cy="155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53" name="Elemento grafico 28" descr="Freccia linea, leggera curva">
            <a:extLst>
              <a:ext uri="{FF2B5EF4-FFF2-40B4-BE49-F238E27FC236}">
                <a16:creationId xmlns:a16="http://schemas.microsoft.com/office/drawing/2014/main" id="{B6F5B213-B38F-4A48-B608-CE5738AFC20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06921" y="6490237"/>
            <a:ext cx="871865" cy="577704"/>
          </a:xfrm>
          <a:prstGeom prst="rect">
            <a:avLst/>
          </a:prstGeom>
        </p:spPr>
      </p:pic>
      <p:pic>
        <p:nvPicPr>
          <p:cNvPr id="56" name="Immagine 55">
            <a:extLst>
              <a:ext uri="{FF2B5EF4-FFF2-40B4-BE49-F238E27FC236}">
                <a16:creationId xmlns:a16="http://schemas.microsoft.com/office/drawing/2014/main" id="{8893A55D-9055-42BA-B2C5-8EFF185F40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4878" y="4167116"/>
            <a:ext cx="209550" cy="419100"/>
          </a:xfrm>
          <a:prstGeom prst="rect">
            <a:avLst/>
          </a:prstGeom>
        </p:spPr>
      </p:pic>
      <p:sp>
        <p:nvSpPr>
          <p:cNvPr id="59" name="CasellaDiTesto 58">
            <a:extLst>
              <a:ext uri="{FF2B5EF4-FFF2-40B4-BE49-F238E27FC236}">
                <a16:creationId xmlns:a16="http://schemas.microsoft.com/office/drawing/2014/main" id="{436DC966-8896-4332-B418-CE3F4D800C8D}"/>
              </a:ext>
            </a:extLst>
          </p:cNvPr>
          <p:cNvSpPr txBox="1"/>
          <p:nvPr/>
        </p:nvSpPr>
        <p:spPr>
          <a:xfrm>
            <a:off x="767839" y="1530989"/>
            <a:ext cx="628330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200" dirty="0">
                <a:solidFill>
                  <a:prstClr val="black"/>
                </a:solidFill>
                <a:latin typeface="Arial"/>
                <a:cs typeface="Arial"/>
              </a:rPr>
              <a:t>Dopo aver scelto l’argomento/ titolo della prova finale, gli studenti dei corsi triennali della Facoltà di Scienze Bancarie, finanziarie e assicurative devono indicare anche la modalità della prova finale: report o tesi. </a:t>
            </a: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20547D88-A6E2-4CDF-ACEB-12030D6182BD}"/>
              </a:ext>
            </a:extLst>
          </p:cNvPr>
          <p:cNvSpPr/>
          <p:nvPr/>
        </p:nvSpPr>
        <p:spPr>
          <a:xfrm>
            <a:off x="767838" y="2175745"/>
            <a:ext cx="628330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200" dirty="0">
                <a:solidFill>
                  <a:prstClr val="black"/>
                </a:solidFill>
                <a:latin typeface="Arial"/>
                <a:cs typeface="Arial"/>
              </a:rPr>
              <a:t>In questa fase la scelta della modalità di svolgimento è indicativa. Se si sceglie la modalità «Tesi» lo studente dovrà poi mantenere il requisito di media anche all’atto della presentazione della domanda di laurea. 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BCEECF47-8653-48BD-B224-17CF95CAB17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4414" y="3762221"/>
            <a:ext cx="6487671" cy="2624717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CA0F868C-C31A-4DFD-A1B1-1D21020F049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6938" b="6273"/>
          <a:stretch/>
        </p:blipFill>
        <p:spPr>
          <a:xfrm>
            <a:off x="1525618" y="3021945"/>
            <a:ext cx="5506065" cy="186019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1">
                <a:lumMod val="5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0" name="Elemento grafico 8" descr="Lente di ingrandimento">
            <a:extLst>
              <a:ext uri="{FF2B5EF4-FFF2-40B4-BE49-F238E27FC236}">
                <a16:creationId xmlns:a16="http://schemas.microsoft.com/office/drawing/2014/main" id="{847F4DEC-BF7D-4124-AE77-1E71CF150CC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48179" y="2948451"/>
            <a:ext cx="425926" cy="421619"/>
          </a:xfrm>
          <a:prstGeom prst="rect">
            <a:avLst/>
          </a:prstGeom>
        </p:spPr>
      </p:pic>
      <p:sp>
        <p:nvSpPr>
          <p:cNvPr id="61" name="Rettangolo 60">
            <a:extLst>
              <a:ext uri="{FF2B5EF4-FFF2-40B4-BE49-F238E27FC236}">
                <a16:creationId xmlns:a16="http://schemas.microsoft.com/office/drawing/2014/main" id="{9EACE4FA-A966-4EE6-BF8D-9BBC79CB84EB}"/>
              </a:ext>
            </a:extLst>
          </p:cNvPr>
          <p:cNvSpPr/>
          <p:nvPr/>
        </p:nvSpPr>
        <p:spPr>
          <a:xfrm>
            <a:off x="1356211" y="6498005"/>
            <a:ext cx="600344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200" dirty="0">
                <a:solidFill>
                  <a:prstClr val="black"/>
                </a:solidFill>
                <a:latin typeface="Arial"/>
                <a:cs typeface="Arial"/>
              </a:rPr>
              <a:t>In sede di presentazione della domanda di laurea, verifica i requisiti richiesti e scegli la modalità «Report» o la modalità «Tesi».</a:t>
            </a:r>
          </a:p>
          <a:p>
            <a:endParaRPr lang="it-IT" sz="1200" dirty="0">
              <a:solidFill>
                <a:prstClr val="black"/>
              </a:solidFill>
              <a:latin typeface="Arial"/>
              <a:cs typeface="Arial"/>
            </a:endParaRPr>
          </a:p>
          <a:p>
            <a:r>
              <a:rPr lang="it-IT" sz="1200" dirty="0">
                <a:solidFill>
                  <a:prstClr val="black"/>
                </a:solidFill>
                <a:latin typeface="Arial"/>
                <a:cs typeface="Arial"/>
              </a:rPr>
              <a:t>Se non si possiedono i requisiti per la modalità «Tesi» il sistema mostrerà solo la modalità «Report».</a:t>
            </a:r>
          </a:p>
          <a:p>
            <a:endParaRPr lang="it-IT" sz="1200" dirty="0">
              <a:solidFill>
                <a:prstClr val="black"/>
              </a:solidFill>
              <a:latin typeface="Arial"/>
              <a:cs typeface="Arial"/>
            </a:endParaRPr>
          </a:p>
          <a:p>
            <a:r>
              <a:rPr lang="it-IT" sz="120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</a:p>
        </p:txBody>
      </p:sp>
      <p:sp>
        <p:nvSpPr>
          <p:cNvPr id="6" name="object 2">
            <a:extLst>
              <a:ext uri="{FF2B5EF4-FFF2-40B4-BE49-F238E27FC236}">
                <a16:creationId xmlns:a16="http://schemas.microsoft.com/office/drawing/2014/main" id="{A4000E64-9D55-9C1A-35B6-1EB4493B64C5}"/>
              </a:ext>
            </a:extLst>
          </p:cNvPr>
          <p:cNvSpPr txBox="1"/>
          <p:nvPr/>
        </p:nvSpPr>
        <p:spPr>
          <a:xfrm>
            <a:off x="6929684" y="558809"/>
            <a:ext cx="228600" cy="1667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000" spc="-5" dirty="0">
                <a:solidFill>
                  <a:srgbClr val="1F497D">
                    <a:lumMod val="75000"/>
                  </a:srgbClr>
                </a:solidFill>
                <a:latin typeface="Arial"/>
                <a:cs typeface="Arial"/>
              </a:rPr>
              <a:t>20</a:t>
            </a:r>
            <a:endParaRPr kumimoji="0" sz="1000" b="0" i="0" u="none" strike="noStrike" kern="1200" cap="none" spc="0" normalizeH="0" baseline="0" noProof="0" dirty="0">
              <a:ln>
                <a:noFill/>
              </a:ln>
              <a:solidFill>
                <a:srgbClr val="1F497D">
                  <a:lumMod val="75000"/>
                </a:srgbClr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D1524FE2-F1B5-E79D-14F4-CDBA8E39854A}"/>
              </a:ext>
            </a:extLst>
          </p:cNvPr>
          <p:cNvSpPr/>
          <p:nvPr/>
        </p:nvSpPr>
        <p:spPr>
          <a:xfrm>
            <a:off x="7124700" y="567858"/>
            <a:ext cx="418407" cy="14003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06812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bject 12"/>
          <p:cNvSpPr txBox="1"/>
          <p:nvPr/>
        </p:nvSpPr>
        <p:spPr>
          <a:xfrm>
            <a:off x="2052802" y="1663458"/>
            <a:ext cx="1115848" cy="35137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2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Arial"/>
              </a:rPr>
              <a:t>INDICE</a:t>
            </a:r>
          </a:p>
        </p:txBody>
      </p:sp>
      <p:sp>
        <p:nvSpPr>
          <p:cNvPr id="13" name="object 13"/>
          <p:cNvSpPr/>
          <p:nvPr/>
        </p:nvSpPr>
        <p:spPr>
          <a:xfrm>
            <a:off x="1873250" y="1729141"/>
            <a:ext cx="63210" cy="7235118"/>
          </a:xfrm>
          <a:custGeom>
            <a:avLst/>
            <a:gdLst/>
            <a:ahLst/>
            <a:cxnLst/>
            <a:rect l="l" t="t" r="r" b="b"/>
            <a:pathLst>
              <a:path w="19050" h="8946515">
                <a:moveTo>
                  <a:pt x="19050" y="0"/>
                </a:moveTo>
                <a:lnTo>
                  <a:pt x="0" y="0"/>
                </a:lnTo>
                <a:lnTo>
                  <a:pt x="0" y="8945994"/>
                </a:lnTo>
                <a:lnTo>
                  <a:pt x="19050" y="8945994"/>
                </a:lnTo>
                <a:lnTo>
                  <a:pt x="19050" y="0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solidFill>
              <a:schemeClr val="tx2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16" name="Tabella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19304391"/>
              </p:ext>
            </p:extLst>
          </p:nvPr>
        </p:nvGraphicFramePr>
        <p:xfrm>
          <a:off x="1339850" y="1832678"/>
          <a:ext cx="5082539" cy="893533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09600">
                  <a:extLst>
                    <a:ext uri="{9D8B030D-6E8A-4147-A177-3AD203B41FA5}">
                      <a16:colId xmlns:a16="http://schemas.microsoft.com/office/drawing/2014/main" val="1905619591"/>
                    </a:ext>
                  </a:extLst>
                </a:gridCol>
                <a:gridCol w="4472939">
                  <a:extLst>
                    <a:ext uri="{9D8B030D-6E8A-4147-A177-3AD203B41FA5}">
                      <a16:colId xmlns:a16="http://schemas.microsoft.com/office/drawing/2014/main" val="2424277991"/>
                    </a:ext>
                  </a:extLst>
                </a:gridCol>
              </a:tblGrid>
              <a:tr h="492099"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81333989"/>
                  </a:ext>
                </a:extLst>
              </a:tr>
              <a:tr h="498934">
                <a:tc>
                  <a:txBody>
                    <a:bodyPr/>
                    <a:lstStyle/>
                    <a:p>
                      <a:pPr marL="127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lang="it-IT" sz="1600" kern="1200" spc="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+mj-lt"/>
                          <a:ea typeface="+mn-ea"/>
                          <a:cs typeface="Arial"/>
                        </a:rPr>
                        <a:t>3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27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lang="it-IT" sz="1600" kern="1200" spc="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+mj-lt"/>
                          <a:ea typeface="+mn-ea"/>
                          <a:cs typeface="Arial"/>
                        </a:rPr>
                        <a:t>Accesso al Portale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5358913"/>
                  </a:ext>
                </a:extLst>
              </a:tr>
              <a:tr h="498934">
                <a:tc>
                  <a:txBody>
                    <a:bodyPr/>
                    <a:lstStyle/>
                    <a:p>
                      <a:pPr marL="127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lang="it-IT" sz="1600" kern="1200" spc="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+mj-lt"/>
                          <a:ea typeface="+mn-ea"/>
                          <a:cs typeface="Arial"/>
                        </a:rPr>
                        <a:t>4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27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lang="it-IT" sz="1600" kern="1200" spc="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+mj-lt"/>
                          <a:ea typeface="+mn-ea"/>
                          <a:cs typeface="Arial"/>
                        </a:rPr>
                        <a:t>La procedura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90629218"/>
                  </a:ext>
                </a:extLst>
              </a:tr>
              <a:tr h="498934">
                <a:tc>
                  <a:txBody>
                    <a:bodyPr/>
                    <a:lstStyle/>
                    <a:p>
                      <a:pPr marL="127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lang="it-IT" sz="1600" kern="1200" spc="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+mj-lt"/>
                          <a:ea typeface="+mn-ea"/>
                          <a:cs typeface="Arial"/>
                        </a:rPr>
                        <a:t>5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270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600" kern="1200" spc="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Arial"/>
                        </a:rPr>
                        <a:t>Argomento – titolo prova finale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55633394"/>
                  </a:ext>
                </a:extLst>
              </a:tr>
              <a:tr h="498934">
                <a:tc>
                  <a:txBody>
                    <a:bodyPr/>
                    <a:lstStyle/>
                    <a:p>
                      <a:pPr marL="127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lang="it-IT" sz="1600" kern="1200" spc="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+mj-lt"/>
                          <a:ea typeface="+mn-ea"/>
                          <a:cs typeface="Arial"/>
                        </a:rPr>
                        <a:t>8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270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600" kern="1200" spc="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+mj-lt"/>
                          <a:ea typeface="+mn-ea"/>
                          <a:cs typeface="Arial"/>
                        </a:rPr>
                        <a:t>Pagamento contributo di laurea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09285302"/>
                  </a:ext>
                </a:extLst>
              </a:tr>
              <a:tr h="486318">
                <a:tc>
                  <a:txBody>
                    <a:bodyPr/>
                    <a:lstStyle/>
                    <a:p>
                      <a:pPr marL="127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lang="it-IT" sz="1600" kern="1200" spc="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+mj-lt"/>
                          <a:ea typeface="+mn-ea"/>
                          <a:cs typeface="Arial"/>
                        </a:rPr>
                        <a:t>9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27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lang="it-IT" sz="1600" kern="1200" spc="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+mj-lt"/>
                          <a:ea typeface="+mn-ea"/>
                          <a:cs typeface="Arial"/>
                        </a:rPr>
                        <a:t>Presentazione domanda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56464902"/>
                  </a:ext>
                </a:extLst>
              </a:tr>
              <a:tr h="498934">
                <a:tc>
                  <a:txBody>
                    <a:bodyPr/>
                    <a:lstStyle/>
                    <a:p>
                      <a:pPr marL="127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lang="it-IT" sz="1600" kern="1200" spc="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+mj-lt"/>
                          <a:ea typeface="+mn-ea"/>
                          <a:cs typeface="Arial"/>
                        </a:rPr>
                        <a:t>14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27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lang="it-IT" sz="1600" kern="1200" spc="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+mj-lt"/>
                          <a:ea typeface="+mn-ea"/>
                          <a:cs typeface="Arial"/>
                        </a:rPr>
                        <a:t>Invio prova finale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887203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360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it-IT" sz="1600" kern="1200" spc="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+mj-lt"/>
                          <a:ea typeface="+mn-ea"/>
                          <a:cs typeface="Arial"/>
                        </a:rPr>
                        <a:t>15</a:t>
                      </a:r>
                    </a:p>
                    <a:p>
                      <a:pPr marL="360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endParaRPr lang="it-IT" sz="1600" kern="1200" spc="0" dirty="0">
                        <a:solidFill>
                          <a:schemeClr val="tx2">
                            <a:lumMod val="75000"/>
                          </a:schemeClr>
                        </a:solidFill>
                        <a:latin typeface="+mj-lt"/>
                        <a:ea typeface="+mn-ea"/>
                        <a:cs typeface="Arial"/>
                      </a:endParaRPr>
                    </a:p>
                    <a:p>
                      <a:pPr marL="360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it-IT" sz="1600" kern="1200" spc="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+mj-lt"/>
                          <a:ea typeface="+mn-ea"/>
                          <a:cs typeface="Arial"/>
                        </a:rPr>
                        <a:t>16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it-IT" sz="1600" kern="1200" spc="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+mj-lt"/>
                          <a:ea typeface="+mn-ea"/>
                          <a:cs typeface="Arial"/>
                        </a:rPr>
                        <a:t>Ultimi adempimenti</a:t>
                      </a:r>
                    </a:p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endParaRPr lang="it-IT" sz="1600" kern="1200" spc="0" dirty="0">
                        <a:solidFill>
                          <a:schemeClr val="tx2">
                            <a:lumMod val="75000"/>
                          </a:schemeClr>
                        </a:solidFill>
                        <a:latin typeface="+mj-lt"/>
                        <a:ea typeface="+mn-ea"/>
                        <a:cs typeface="Arial"/>
                      </a:endParaRPr>
                    </a:p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it-IT" sz="1600" kern="1200" spc="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+mj-lt"/>
                          <a:ea typeface="+mn-ea"/>
                          <a:cs typeface="Arial"/>
                        </a:rPr>
                        <a:t>Revoca domanda di laurea</a:t>
                      </a:r>
                      <a:endParaRPr lang="it-IT" sz="1000" kern="1200" spc="0" dirty="0">
                        <a:solidFill>
                          <a:schemeClr val="tx2">
                            <a:lumMod val="75000"/>
                          </a:schemeClr>
                        </a:solidFill>
                        <a:latin typeface="+mj-lt"/>
                        <a:ea typeface="+mn-ea"/>
                        <a:cs typeface="Arial"/>
                      </a:endParaRPr>
                    </a:p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endParaRPr lang="it-IT" sz="1100" kern="1200" spc="0" dirty="0">
                        <a:solidFill>
                          <a:schemeClr val="tx2">
                            <a:lumMod val="75000"/>
                          </a:schemeClr>
                        </a:solidFill>
                        <a:latin typeface="+mj-lt"/>
                        <a:ea typeface="+mn-ea"/>
                        <a:cs typeface="Arial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221493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360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it-IT" sz="1600" kern="1200" spc="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+mj-lt"/>
                          <a:ea typeface="+mn-ea"/>
                          <a:cs typeface="Arial"/>
                        </a:rPr>
                        <a:t>17</a:t>
                      </a:r>
                    </a:p>
                    <a:p>
                      <a:pPr marL="360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endParaRPr lang="it-IT" sz="1600" kern="1200" spc="0" dirty="0">
                        <a:solidFill>
                          <a:schemeClr val="tx2">
                            <a:lumMod val="75000"/>
                          </a:schemeClr>
                        </a:solidFill>
                        <a:latin typeface="+mj-lt"/>
                        <a:ea typeface="+mn-ea"/>
                        <a:cs typeface="Arial"/>
                      </a:endParaRPr>
                    </a:p>
                    <a:p>
                      <a:pPr marL="360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it-IT" sz="1600" kern="1200" spc="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+mj-lt"/>
                          <a:ea typeface="+mn-ea"/>
                          <a:cs typeface="Arial"/>
                        </a:rPr>
                        <a:t>20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it-IT" sz="1600" kern="1200" spc="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+mj-lt"/>
                          <a:ea typeface="+mn-ea"/>
                          <a:cs typeface="Arial"/>
                        </a:rPr>
                        <a:t>Psicologia</a:t>
                      </a:r>
                    </a:p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endParaRPr lang="it-IT" sz="1600" kern="1200" spc="0" dirty="0">
                        <a:solidFill>
                          <a:schemeClr val="tx2">
                            <a:lumMod val="75000"/>
                          </a:schemeClr>
                        </a:solidFill>
                        <a:latin typeface="+mj-lt"/>
                        <a:ea typeface="+mn-ea"/>
                        <a:cs typeface="Arial"/>
                      </a:endParaRPr>
                    </a:p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it-IT" sz="1600" kern="1200" spc="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+mj-lt"/>
                          <a:ea typeface="+mn-ea"/>
                          <a:cs typeface="Arial"/>
                        </a:rPr>
                        <a:t>Sc. Bancarie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05366471"/>
                  </a:ext>
                </a:extLst>
              </a:tr>
              <a:tr h="181036">
                <a:tc>
                  <a:txBody>
                    <a:bodyPr/>
                    <a:lstStyle/>
                    <a:p>
                      <a:pPr marL="127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endParaRPr lang="it-IT" sz="900" kern="1200" spc="0" dirty="0">
                        <a:solidFill>
                          <a:schemeClr val="tx2">
                            <a:lumMod val="75000"/>
                          </a:schemeClr>
                        </a:solidFill>
                        <a:latin typeface="+mj-lt"/>
                        <a:ea typeface="+mn-ea"/>
                        <a:cs typeface="Arial"/>
                      </a:endParaRPr>
                    </a:p>
                    <a:p>
                      <a:pPr marL="127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lang="it-IT" sz="1600" kern="1200" spc="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+mj-lt"/>
                          <a:ea typeface="+mn-ea"/>
                          <a:cs typeface="Arial"/>
                        </a:rPr>
                        <a:t>23</a:t>
                      </a:r>
                    </a:p>
                    <a:p>
                      <a:pPr marL="127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endParaRPr lang="it-IT" sz="1600" kern="1200" spc="0" dirty="0">
                        <a:solidFill>
                          <a:schemeClr val="tx2">
                            <a:lumMod val="75000"/>
                          </a:schemeClr>
                        </a:solidFill>
                        <a:latin typeface="+mj-lt"/>
                        <a:ea typeface="+mn-ea"/>
                        <a:cs typeface="Arial"/>
                      </a:endParaRPr>
                    </a:p>
                    <a:p>
                      <a:pPr marL="127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lang="it-IT" sz="1600" kern="1200" spc="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+mj-lt"/>
                          <a:ea typeface="+mn-ea"/>
                          <a:cs typeface="Arial"/>
                        </a:rPr>
                        <a:t>26</a:t>
                      </a:r>
                    </a:p>
                    <a:p>
                      <a:pPr marL="127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endParaRPr lang="it-IT" sz="1600" kern="1200" spc="0" dirty="0">
                        <a:solidFill>
                          <a:schemeClr val="tx2">
                            <a:lumMod val="75000"/>
                          </a:schemeClr>
                        </a:solidFill>
                        <a:latin typeface="+mj-lt"/>
                        <a:ea typeface="+mn-ea"/>
                        <a:cs typeface="Arial"/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270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it-IT" sz="900" kern="1200" spc="0" dirty="0">
                        <a:solidFill>
                          <a:schemeClr val="tx2">
                            <a:lumMod val="75000"/>
                          </a:schemeClr>
                        </a:solidFill>
                        <a:latin typeface="+mn-lt"/>
                        <a:ea typeface="+mn-ea"/>
                        <a:cs typeface="Arial"/>
                      </a:endParaRPr>
                    </a:p>
                    <a:p>
                      <a:pPr marL="1270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600" kern="1200" spc="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Arial"/>
                        </a:rPr>
                        <a:t>Sc. Politiche </a:t>
                      </a:r>
                    </a:p>
                    <a:p>
                      <a:pPr marL="1270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it-IT" sz="1600" kern="1200" spc="0" dirty="0">
                        <a:solidFill>
                          <a:schemeClr val="tx2">
                            <a:lumMod val="75000"/>
                          </a:schemeClr>
                        </a:solidFill>
                        <a:latin typeface="+mj-lt"/>
                        <a:ea typeface="+mn-ea"/>
                        <a:cs typeface="Arial"/>
                      </a:endParaRPr>
                    </a:p>
                    <a:p>
                      <a:pPr marL="127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lang="it-IT" sz="1600" kern="1200" spc="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Arial"/>
                        </a:rPr>
                        <a:t>Economia e Giurisprudenza</a:t>
                      </a:r>
                    </a:p>
                    <a:p>
                      <a:pPr marL="127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endParaRPr lang="it-IT" sz="1600" kern="1200" spc="0" dirty="0">
                        <a:solidFill>
                          <a:schemeClr val="tx2">
                            <a:lumMod val="75000"/>
                          </a:schemeClr>
                        </a:solidFill>
                        <a:latin typeface="+mj-lt"/>
                        <a:ea typeface="+mn-ea"/>
                        <a:cs typeface="Arial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1567760"/>
                  </a:ext>
                </a:extLst>
              </a:tr>
              <a:tr h="1196965">
                <a:tc>
                  <a:txBody>
                    <a:bodyPr/>
                    <a:lstStyle/>
                    <a:p>
                      <a:pPr marL="127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endParaRPr lang="it-IT" sz="1600" kern="1200" spc="0" dirty="0">
                        <a:solidFill>
                          <a:schemeClr val="tx2">
                            <a:lumMod val="75000"/>
                          </a:schemeClr>
                        </a:solidFill>
                        <a:latin typeface="+mj-lt"/>
                        <a:ea typeface="+mn-ea"/>
                        <a:cs typeface="Arial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27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endParaRPr lang="it-IT" sz="1600" kern="1200" spc="0" dirty="0">
                        <a:solidFill>
                          <a:schemeClr val="tx2">
                            <a:lumMod val="75000"/>
                          </a:schemeClr>
                        </a:solidFill>
                        <a:latin typeface="+mj-lt"/>
                        <a:ea typeface="+mn-ea"/>
                        <a:cs typeface="Arial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28905963"/>
                  </a:ext>
                </a:extLst>
              </a:tr>
              <a:tr h="1196965">
                <a:tc>
                  <a:txBody>
                    <a:bodyPr/>
                    <a:lstStyle/>
                    <a:p>
                      <a:pPr marL="127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endParaRPr lang="it-IT" sz="1600" kern="1200" spc="0" dirty="0">
                        <a:solidFill>
                          <a:schemeClr val="tx2">
                            <a:lumMod val="75000"/>
                          </a:schemeClr>
                        </a:solidFill>
                        <a:latin typeface="+mj-lt"/>
                        <a:ea typeface="+mn-ea"/>
                        <a:cs typeface="Arial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27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endParaRPr lang="it-IT" sz="1600" kern="1200" spc="0" dirty="0">
                        <a:solidFill>
                          <a:schemeClr val="tx2">
                            <a:lumMod val="75000"/>
                          </a:schemeClr>
                        </a:solidFill>
                        <a:latin typeface="+mj-lt"/>
                        <a:ea typeface="+mn-ea"/>
                        <a:cs typeface="Arial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09713843"/>
                  </a:ext>
                </a:extLst>
              </a:tr>
            </a:tbl>
          </a:graphicData>
        </a:graphic>
      </p:graphicFrame>
      <p:sp>
        <p:nvSpPr>
          <p:cNvPr id="8" name="object 3"/>
          <p:cNvSpPr txBox="1"/>
          <p:nvPr/>
        </p:nvSpPr>
        <p:spPr>
          <a:xfrm>
            <a:off x="451699" y="9994900"/>
            <a:ext cx="1654175" cy="1359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800" b="1" i="0" u="none" strike="noStrike" kern="1200" cap="none" spc="-5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GUIDA</a:t>
            </a:r>
            <a:r>
              <a:rPr kumimoji="0" lang="it-IT" sz="800" b="1" i="0" u="none" strike="noStrike" kern="1200" cap="none" spc="-50" normalizeH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PORTALE LAUREE</a:t>
            </a:r>
            <a:endParaRPr kumimoji="0" sz="800" b="1" i="0" u="none" strike="noStrike" kern="1200" cap="none" spc="-5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cxnSp>
        <p:nvCxnSpPr>
          <p:cNvPr id="9" name="Connettore diritto 8"/>
          <p:cNvCxnSpPr/>
          <p:nvPr/>
        </p:nvCxnSpPr>
        <p:spPr>
          <a:xfrm>
            <a:off x="1737906" y="10062867"/>
            <a:ext cx="4909964" cy="0"/>
          </a:xfrm>
          <a:prstGeom prst="line">
            <a:avLst/>
          </a:prstGeom>
          <a:ln w="127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5385121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403808-8B63-3B51-D7B5-945005A0C5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>
            <a:extLst>
              <a:ext uri="{FF2B5EF4-FFF2-40B4-BE49-F238E27FC236}">
                <a16:creationId xmlns:a16="http://schemas.microsoft.com/office/drawing/2014/main" id="{A8BC6069-A63D-F67F-1E4F-09798522162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48179" y="896314"/>
            <a:ext cx="6191505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l"/>
            <a:r>
              <a:rPr lang="it-IT" sz="1800" kern="1200" dirty="0">
                <a:solidFill>
                  <a:schemeClr val="tx2">
                    <a:lumMod val="75000"/>
                  </a:schemeClr>
                </a:solidFill>
                <a:ea typeface="+mn-ea"/>
              </a:rPr>
              <a:t>SCIENZE BANCARIE FIN. ASS </a:t>
            </a:r>
            <a:r>
              <a:rPr lang="it-IT" sz="1600" kern="1200" dirty="0">
                <a:solidFill>
                  <a:schemeClr val="tx2">
                    <a:lumMod val="75000"/>
                  </a:schemeClr>
                </a:solidFill>
                <a:ea typeface="+mn-ea"/>
              </a:rPr>
              <a:t>– </a:t>
            </a:r>
            <a:r>
              <a:rPr lang="it-IT" sz="1400" kern="1200" dirty="0">
                <a:solidFill>
                  <a:schemeClr val="tx2">
                    <a:lumMod val="75000"/>
                  </a:schemeClr>
                </a:solidFill>
                <a:ea typeface="+mn-ea"/>
              </a:rPr>
              <a:t>LAUREA MAGISTRALE ESIR</a:t>
            </a:r>
            <a:endParaRPr lang="en-US" sz="1400" kern="1200" dirty="0">
              <a:solidFill>
                <a:schemeClr val="tx2">
                  <a:lumMod val="75000"/>
                </a:schemeClr>
              </a:solidFill>
              <a:ea typeface="+mn-ea"/>
            </a:endParaRPr>
          </a:p>
        </p:txBody>
      </p:sp>
      <p:grpSp>
        <p:nvGrpSpPr>
          <p:cNvPr id="29" name="object 10">
            <a:extLst>
              <a:ext uri="{FF2B5EF4-FFF2-40B4-BE49-F238E27FC236}">
                <a16:creationId xmlns:a16="http://schemas.microsoft.com/office/drawing/2014/main" id="{B9E40400-CDD4-9A38-DB6E-3E7E47A82FD8}"/>
              </a:ext>
            </a:extLst>
          </p:cNvPr>
          <p:cNvGrpSpPr/>
          <p:nvPr/>
        </p:nvGrpSpPr>
        <p:grpSpPr>
          <a:xfrm>
            <a:off x="595829" y="1193267"/>
            <a:ext cx="6263585" cy="191033"/>
            <a:chOff x="576984" y="1342651"/>
            <a:chExt cx="6263585" cy="191033"/>
          </a:xfrm>
          <a:solidFill>
            <a:srgbClr val="FFC000"/>
          </a:solidFill>
        </p:grpSpPr>
        <p:sp>
          <p:nvSpPr>
            <p:cNvPr id="30" name="object 11">
              <a:extLst>
                <a:ext uri="{FF2B5EF4-FFF2-40B4-BE49-F238E27FC236}">
                  <a16:creationId xmlns:a16="http://schemas.microsoft.com/office/drawing/2014/main" id="{F63C1F44-FE32-3936-D356-76D928E9B6B9}"/>
                </a:ext>
              </a:extLst>
            </p:cNvPr>
            <p:cNvSpPr/>
            <p:nvPr/>
          </p:nvSpPr>
          <p:spPr>
            <a:xfrm>
              <a:off x="755999" y="1451114"/>
              <a:ext cx="6084570" cy="0"/>
            </a:xfrm>
            <a:custGeom>
              <a:avLst/>
              <a:gdLst/>
              <a:ahLst/>
              <a:cxnLst/>
              <a:rect l="l" t="t" r="r" b="b"/>
              <a:pathLst>
                <a:path w="6084570">
                  <a:moveTo>
                    <a:pt x="0" y="0"/>
                  </a:moveTo>
                  <a:lnTo>
                    <a:pt x="6083998" y="0"/>
                  </a:lnTo>
                </a:path>
              </a:pathLst>
            </a:custGeom>
            <a:grpFill/>
            <a:ln w="12700">
              <a:solidFill>
                <a:srgbClr val="FFC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4" name="object 12">
              <a:extLst>
                <a:ext uri="{FF2B5EF4-FFF2-40B4-BE49-F238E27FC236}">
                  <a16:creationId xmlns:a16="http://schemas.microsoft.com/office/drawing/2014/main" id="{473A11EC-9017-6443-54D8-315A53845477}"/>
                </a:ext>
              </a:extLst>
            </p:cNvPr>
            <p:cNvSpPr/>
            <p:nvPr/>
          </p:nvSpPr>
          <p:spPr>
            <a:xfrm>
              <a:off x="576984" y="1342651"/>
              <a:ext cx="189045" cy="191033"/>
            </a:xfrm>
            <a:custGeom>
              <a:avLst/>
              <a:gdLst/>
              <a:ahLst/>
              <a:cxnLst/>
              <a:rect l="l" t="t" r="r" b="b"/>
              <a:pathLst>
                <a:path w="280034" h="280034">
                  <a:moveTo>
                    <a:pt x="139865" y="0"/>
                  </a:moveTo>
                  <a:lnTo>
                    <a:pt x="95658" y="7129"/>
                  </a:lnTo>
                  <a:lnTo>
                    <a:pt x="57264" y="26982"/>
                  </a:lnTo>
                  <a:lnTo>
                    <a:pt x="26986" y="57256"/>
                  </a:lnTo>
                  <a:lnTo>
                    <a:pt x="7130" y="95647"/>
                  </a:lnTo>
                  <a:lnTo>
                    <a:pt x="0" y="139852"/>
                  </a:lnTo>
                  <a:lnTo>
                    <a:pt x="7130" y="184059"/>
                  </a:lnTo>
                  <a:lnTo>
                    <a:pt x="26986" y="222453"/>
                  </a:lnTo>
                  <a:lnTo>
                    <a:pt x="57264" y="252730"/>
                  </a:lnTo>
                  <a:lnTo>
                    <a:pt x="95658" y="272586"/>
                  </a:lnTo>
                  <a:lnTo>
                    <a:pt x="139865" y="279717"/>
                  </a:lnTo>
                  <a:lnTo>
                    <a:pt x="184071" y="272586"/>
                  </a:lnTo>
                  <a:lnTo>
                    <a:pt x="222465" y="252730"/>
                  </a:lnTo>
                  <a:lnTo>
                    <a:pt x="252743" y="222453"/>
                  </a:lnTo>
                  <a:lnTo>
                    <a:pt x="272599" y="184059"/>
                  </a:lnTo>
                  <a:lnTo>
                    <a:pt x="279730" y="139852"/>
                  </a:lnTo>
                  <a:lnTo>
                    <a:pt x="272599" y="95647"/>
                  </a:lnTo>
                  <a:lnTo>
                    <a:pt x="252743" y="57256"/>
                  </a:lnTo>
                  <a:lnTo>
                    <a:pt x="222465" y="26982"/>
                  </a:lnTo>
                  <a:lnTo>
                    <a:pt x="184071" y="7129"/>
                  </a:lnTo>
                  <a:lnTo>
                    <a:pt x="139865" y="0"/>
                  </a:ln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cxnSp>
        <p:nvCxnSpPr>
          <p:cNvPr id="35" name="Connettore diritto 34">
            <a:extLst>
              <a:ext uri="{FF2B5EF4-FFF2-40B4-BE49-F238E27FC236}">
                <a16:creationId xmlns:a16="http://schemas.microsoft.com/office/drawing/2014/main" id="{0D56BBBF-6483-3107-20E1-6ADBBEB1DCD7}"/>
              </a:ext>
            </a:extLst>
          </p:cNvPr>
          <p:cNvCxnSpPr/>
          <p:nvPr/>
        </p:nvCxnSpPr>
        <p:spPr>
          <a:xfrm>
            <a:off x="1949450" y="10062867"/>
            <a:ext cx="4909964" cy="0"/>
          </a:xfrm>
          <a:prstGeom prst="line">
            <a:avLst/>
          </a:prstGeom>
          <a:ln w="127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object 3">
            <a:extLst>
              <a:ext uri="{FF2B5EF4-FFF2-40B4-BE49-F238E27FC236}">
                <a16:creationId xmlns:a16="http://schemas.microsoft.com/office/drawing/2014/main" id="{200B8AED-8F97-AB75-5232-37F7FD1A2F52}"/>
              </a:ext>
            </a:extLst>
          </p:cNvPr>
          <p:cNvSpPr txBox="1"/>
          <p:nvPr/>
        </p:nvSpPr>
        <p:spPr>
          <a:xfrm>
            <a:off x="451699" y="9994900"/>
            <a:ext cx="1654175" cy="1359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800" b="1" i="0" u="none" strike="noStrike" kern="1200" cap="none" spc="-5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GUIDA</a:t>
            </a:r>
            <a:r>
              <a:rPr kumimoji="0" lang="it-IT" sz="800" b="1" i="0" u="none" strike="noStrike" kern="1200" cap="none" spc="-50" normalizeH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PORTALE LAUREE</a:t>
            </a:r>
            <a:endParaRPr kumimoji="0" sz="800" b="1" i="0" u="none" strike="noStrike" kern="1200" cap="none" spc="-5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99EA264D-2DD9-AF1F-22D0-E0125AC64109}"/>
              </a:ext>
            </a:extLst>
          </p:cNvPr>
          <p:cNvSpPr/>
          <p:nvPr/>
        </p:nvSpPr>
        <p:spPr>
          <a:xfrm>
            <a:off x="6232185" y="588836"/>
            <a:ext cx="451699" cy="155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1" name="Rettangolo 30">
            <a:extLst>
              <a:ext uri="{FF2B5EF4-FFF2-40B4-BE49-F238E27FC236}">
                <a16:creationId xmlns:a16="http://schemas.microsoft.com/office/drawing/2014/main" id="{3350FBC1-9A85-798A-B320-743DB3A1340F}"/>
              </a:ext>
            </a:extLst>
          </p:cNvPr>
          <p:cNvSpPr/>
          <p:nvPr/>
        </p:nvSpPr>
        <p:spPr>
          <a:xfrm>
            <a:off x="6232185" y="588836"/>
            <a:ext cx="451699" cy="155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9" name="Rettangolo 18">
            <a:extLst>
              <a:ext uri="{FF2B5EF4-FFF2-40B4-BE49-F238E27FC236}">
                <a16:creationId xmlns:a16="http://schemas.microsoft.com/office/drawing/2014/main" id="{663EEB27-7A47-BB07-A08F-633D286099C2}"/>
              </a:ext>
            </a:extLst>
          </p:cNvPr>
          <p:cNvSpPr/>
          <p:nvPr/>
        </p:nvSpPr>
        <p:spPr>
          <a:xfrm>
            <a:off x="6232185" y="588836"/>
            <a:ext cx="451699" cy="155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2" name="Rettangolo 21">
            <a:extLst>
              <a:ext uri="{FF2B5EF4-FFF2-40B4-BE49-F238E27FC236}">
                <a16:creationId xmlns:a16="http://schemas.microsoft.com/office/drawing/2014/main" id="{C469C1BE-D7F4-7A61-22FF-698296696577}"/>
              </a:ext>
            </a:extLst>
          </p:cNvPr>
          <p:cNvSpPr/>
          <p:nvPr/>
        </p:nvSpPr>
        <p:spPr>
          <a:xfrm>
            <a:off x="6232185" y="588836"/>
            <a:ext cx="451699" cy="155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1" name="Rettangolo 40">
            <a:extLst>
              <a:ext uri="{FF2B5EF4-FFF2-40B4-BE49-F238E27FC236}">
                <a16:creationId xmlns:a16="http://schemas.microsoft.com/office/drawing/2014/main" id="{97E47C4E-15BE-6614-06A3-7C257D5AAD44}"/>
              </a:ext>
            </a:extLst>
          </p:cNvPr>
          <p:cNvSpPr/>
          <p:nvPr/>
        </p:nvSpPr>
        <p:spPr>
          <a:xfrm>
            <a:off x="6232185" y="588836"/>
            <a:ext cx="451699" cy="155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2" name="Rettangolo 41">
            <a:extLst>
              <a:ext uri="{FF2B5EF4-FFF2-40B4-BE49-F238E27FC236}">
                <a16:creationId xmlns:a16="http://schemas.microsoft.com/office/drawing/2014/main" id="{931C0F0B-819A-0F94-6ADC-BB7C84E721F5}"/>
              </a:ext>
            </a:extLst>
          </p:cNvPr>
          <p:cNvSpPr/>
          <p:nvPr/>
        </p:nvSpPr>
        <p:spPr>
          <a:xfrm>
            <a:off x="6232185" y="588836"/>
            <a:ext cx="451699" cy="155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3" name="Rettangolo 42">
            <a:extLst>
              <a:ext uri="{FF2B5EF4-FFF2-40B4-BE49-F238E27FC236}">
                <a16:creationId xmlns:a16="http://schemas.microsoft.com/office/drawing/2014/main" id="{4CBF1BDE-C298-B2F7-87B8-181A767ACAF9}"/>
              </a:ext>
            </a:extLst>
          </p:cNvPr>
          <p:cNvSpPr/>
          <p:nvPr/>
        </p:nvSpPr>
        <p:spPr>
          <a:xfrm>
            <a:off x="6232185" y="588836"/>
            <a:ext cx="451699" cy="155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5" name="Rettangolo 44">
            <a:extLst>
              <a:ext uri="{FF2B5EF4-FFF2-40B4-BE49-F238E27FC236}">
                <a16:creationId xmlns:a16="http://schemas.microsoft.com/office/drawing/2014/main" id="{A05EBF27-30E1-D260-8383-3F9FE2219DF5}"/>
              </a:ext>
            </a:extLst>
          </p:cNvPr>
          <p:cNvSpPr/>
          <p:nvPr/>
        </p:nvSpPr>
        <p:spPr>
          <a:xfrm>
            <a:off x="6232185" y="588836"/>
            <a:ext cx="451699" cy="155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6" name="Rettangolo 25">
            <a:extLst>
              <a:ext uri="{FF2B5EF4-FFF2-40B4-BE49-F238E27FC236}">
                <a16:creationId xmlns:a16="http://schemas.microsoft.com/office/drawing/2014/main" id="{EB2E2562-4092-4372-B827-FC7ADA3DF4B2}"/>
              </a:ext>
            </a:extLst>
          </p:cNvPr>
          <p:cNvSpPr/>
          <p:nvPr/>
        </p:nvSpPr>
        <p:spPr>
          <a:xfrm>
            <a:off x="6232185" y="588836"/>
            <a:ext cx="451699" cy="155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7" name="Rettangolo 26">
            <a:extLst>
              <a:ext uri="{FF2B5EF4-FFF2-40B4-BE49-F238E27FC236}">
                <a16:creationId xmlns:a16="http://schemas.microsoft.com/office/drawing/2014/main" id="{18011FD8-5CF4-402F-888C-2AE70C415B4E}"/>
              </a:ext>
            </a:extLst>
          </p:cNvPr>
          <p:cNvSpPr/>
          <p:nvPr/>
        </p:nvSpPr>
        <p:spPr>
          <a:xfrm>
            <a:off x="6232185" y="588836"/>
            <a:ext cx="451699" cy="155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8" name="Rettangolo 27">
            <a:extLst>
              <a:ext uri="{FF2B5EF4-FFF2-40B4-BE49-F238E27FC236}">
                <a16:creationId xmlns:a16="http://schemas.microsoft.com/office/drawing/2014/main" id="{49A00ADA-F1EB-4DBA-ACB2-9691064936E0}"/>
              </a:ext>
            </a:extLst>
          </p:cNvPr>
          <p:cNvSpPr/>
          <p:nvPr/>
        </p:nvSpPr>
        <p:spPr>
          <a:xfrm>
            <a:off x="6232185" y="588836"/>
            <a:ext cx="451699" cy="155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2" name="Rettangolo 31">
            <a:extLst>
              <a:ext uri="{FF2B5EF4-FFF2-40B4-BE49-F238E27FC236}">
                <a16:creationId xmlns:a16="http://schemas.microsoft.com/office/drawing/2014/main" id="{2F45049C-36F8-4A3B-AC25-C2E485885F2F}"/>
              </a:ext>
            </a:extLst>
          </p:cNvPr>
          <p:cNvSpPr/>
          <p:nvPr/>
        </p:nvSpPr>
        <p:spPr>
          <a:xfrm>
            <a:off x="6232185" y="588836"/>
            <a:ext cx="451699" cy="155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3" name="Rettangolo 32">
            <a:extLst>
              <a:ext uri="{FF2B5EF4-FFF2-40B4-BE49-F238E27FC236}">
                <a16:creationId xmlns:a16="http://schemas.microsoft.com/office/drawing/2014/main" id="{4EB1FFA2-F2B3-4DA1-AED1-73EF75280829}"/>
              </a:ext>
            </a:extLst>
          </p:cNvPr>
          <p:cNvSpPr/>
          <p:nvPr/>
        </p:nvSpPr>
        <p:spPr>
          <a:xfrm>
            <a:off x="6232185" y="588836"/>
            <a:ext cx="451699" cy="155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6" name="Rettangolo 35">
            <a:extLst>
              <a:ext uri="{FF2B5EF4-FFF2-40B4-BE49-F238E27FC236}">
                <a16:creationId xmlns:a16="http://schemas.microsoft.com/office/drawing/2014/main" id="{9AE12316-CCB5-44C9-B72F-FE828B88B304}"/>
              </a:ext>
            </a:extLst>
          </p:cNvPr>
          <p:cNvSpPr/>
          <p:nvPr/>
        </p:nvSpPr>
        <p:spPr>
          <a:xfrm>
            <a:off x="6232185" y="588836"/>
            <a:ext cx="451699" cy="155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7" name="Rettangolo 36">
            <a:extLst>
              <a:ext uri="{FF2B5EF4-FFF2-40B4-BE49-F238E27FC236}">
                <a16:creationId xmlns:a16="http://schemas.microsoft.com/office/drawing/2014/main" id="{0281844F-1482-426F-B422-291953BAD423}"/>
              </a:ext>
            </a:extLst>
          </p:cNvPr>
          <p:cNvSpPr/>
          <p:nvPr/>
        </p:nvSpPr>
        <p:spPr>
          <a:xfrm>
            <a:off x="6232185" y="588836"/>
            <a:ext cx="451699" cy="155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8" name="Rettangolo 37">
            <a:extLst>
              <a:ext uri="{FF2B5EF4-FFF2-40B4-BE49-F238E27FC236}">
                <a16:creationId xmlns:a16="http://schemas.microsoft.com/office/drawing/2014/main" id="{7DC399C5-BEA2-4E48-BD97-F675BA348A48}"/>
              </a:ext>
            </a:extLst>
          </p:cNvPr>
          <p:cNvSpPr/>
          <p:nvPr/>
        </p:nvSpPr>
        <p:spPr>
          <a:xfrm>
            <a:off x="6232185" y="588836"/>
            <a:ext cx="451699" cy="155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9" name="Rettangolo 38">
            <a:extLst>
              <a:ext uri="{FF2B5EF4-FFF2-40B4-BE49-F238E27FC236}">
                <a16:creationId xmlns:a16="http://schemas.microsoft.com/office/drawing/2014/main" id="{3A4957DC-7EF4-4CC6-A063-FE9469C5564E}"/>
              </a:ext>
            </a:extLst>
          </p:cNvPr>
          <p:cNvSpPr/>
          <p:nvPr/>
        </p:nvSpPr>
        <p:spPr>
          <a:xfrm>
            <a:off x="6232185" y="588836"/>
            <a:ext cx="451699" cy="155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4" name="Rettangolo 43">
            <a:extLst>
              <a:ext uri="{FF2B5EF4-FFF2-40B4-BE49-F238E27FC236}">
                <a16:creationId xmlns:a16="http://schemas.microsoft.com/office/drawing/2014/main" id="{EB4A0268-496A-4581-B2F1-A9818D4D965F}"/>
              </a:ext>
            </a:extLst>
          </p:cNvPr>
          <p:cNvSpPr/>
          <p:nvPr/>
        </p:nvSpPr>
        <p:spPr>
          <a:xfrm>
            <a:off x="6232185" y="588836"/>
            <a:ext cx="451699" cy="155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6" name="Rettangolo 45">
            <a:extLst>
              <a:ext uri="{FF2B5EF4-FFF2-40B4-BE49-F238E27FC236}">
                <a16:creationId xmlns:a16="http://schemas.microsoft.com/office/drawing/2014/main" id="{96D922C4-F0C4-489C-8561-26C8F9BBEB66}"/>
              </a:ext>
            </a:extLst>
          </p:cNvPr>
          <p:cNvSpPr/>
          <p:nvPr/>
        </p:nvSpPr>
        <p:spPr>
          <a:xfrm>
            <a:off x="6232185" y="588836"/>
            <a:ext cx="451699" cy="155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8" name="Rettangolo 47">
            <a:extLst>
              <a:ext uri="{FF2B5EF4-FFF2-40B4-BE49-F238E27FC236}">
                <a16:creationId xmlns:a16="http://schemas.microsoft.com/office/drawing/2014/main" id="{D750E1DA-09FA-4BAD-812F-4EE58887E0E4}"/>
              </a:ext>
            </a:extLst>
          </p:cNvPr>
          <p:cNvSpPr/>
          <p:nvPr/>
        </p:nvSpPr>
        <p:spPr>
          <a:xfrm>
            <a:off x="6232185" y="588836"/>
            <a:ext cx="451699" cy="155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56" name="Immagine 55">
            <a:extLst>
              <a:ext uri="{FF2B5EF4-FFF2-40B4-BE49-F238E27FC236}">
                <a16:creationId xmlns:a16="http://schemas.microsoft.com/office/drawing/2014/main" id="{8893A55D-9055-42BA-B2C5-8EFF185F40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878" y="4167116"/>
            <a:ext cx="209550" cy="419100"/>
          </a:xfrm>
          <a:prstGeom prst="rect">
            <a:avLst/>
          </a:prstGeom>
        </p:spPr>
      </p:pic>
      <p:sp>
        <p:nvSpPr>
          <p:cNvPr id="47" name="Rettangolo 46">
            <a:extLst>
              <a:ext uri="{FF2B5EF4-FFF2-40B4-BE49-F238E27FC236}">
                <a16:creationId xmlns:a16="http://schemas.microsoft.com/office/drawing/2014/main" id="{A19AC9C9-9D29-4054-84C9-4AA7665484BA}"/>
              </a:ext>
            </a:extLst>
          </p:cNvPr>
          <p:cNvSpPr/>
          <p:nvPr/>
        </p:nvSpPr>
        <p:spPr>
          <a:xfrm>
            <a:off x="6232185" y="588836"/>
            <a:ext cx="451699" cy="155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9" name="Rettangolo 48">
            <a:extLst>
              <a:ext uri="{FF2B5EF4-FFF2-40B4-BE49-F238E27FC236}">
                <a16:creationId xmlns:a16="http://schemas.microsoft.com/office/drawing/2014/main" id="{AE37345D-9000-40D5-84D2-384D3753279C}"/>
              </a:ext>
            </a:extLst>
          </p:cNvPr>
          <p:cNvSpPr/>
          <p:nvPr/>
        </p:nvSpPr>
        <p:spPr>
          <a:xfrm>
            <a:off x="6232185" y="588836"/>
            <a:ext cx="451699" cy="155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0" name="Rettangolo 49">
            <a:extLst>
              <a:ext uri="{FF2B5EF4-FFF2-40B4-BE49-F238E27FC236}">
                <a16:creationId xmlns:a16="http://schemas.microsoft.com/office/drawing/2014/main" id="{94ADDCC6-CB8E-4213-AC93-E0086B96B84C}"/>
              </a:ext>
            </a:extLst>
          </p:cNvPr>
          <p:cNvSpPr/>
          <p:nvPr/>
        </p:nvSpPr>
        <p:spPr>
          <a:xfrm>
            <a:off x="6232185" y="588836"/>
            <a:ext cx="451699" cy="155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1" name="Rettangolo 50">
            <a:extLst>
              <a:ext uri="{FF2B5EF4-FFF2-40B4-BE49-F238E27FC236}">
                <a16:creationId xmlns:a16="http://schemas.microsoft.com/office/drawing/2014/main" id="{0A0BAE81-AF9C-465F-8032-D93A287572C4}"/>
              </a:ext>
            </a:extLst>
          </p:cNvPr>
          <p:cNvSpPr/>
          <p:nvPr/>
        </p:nvSpPr>
        <p:spPr>
          <a:xfrm>
            <a:off x="6232185" y="588836"/>
            <a:ext cx="451699" cy="155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4" name="Rettangolo 53">
            <a:extLst>
              <a:ext uri="{FF2B5EF4-FFF2-40B4-BE49-F238E27FC236}">
                <a16:creationId xmlns:a16="http://schemas.microsoft.com/office/drawing/2014/main" id="{DD3CDD92-C522-4866-899C-293E2487E8FB}"/>
              </a:ext>
            </a:extLst>
          </p:cNvPr>
          <p:cNvSpPr/>
          <p:nvPr/>
        </p:nvSpPr>
        <p:spPr>
          <a:xfrm>
            <a:off x="6232185" y="588836"/>
            <a:ext cx="451699" cy="155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5" name="Rettangolo 54">
            <a:extLst>
              <a:ext uri="{FF2B5EF4-FFF2-40B4-BE49-F238E27FC236}">
                <a16:creationId xmlns:a16="http://schemas.microsoft.com/office/drawing/2014/main" id="{72F0B55E-2F81-47D0-89A6-A91D3499C564}"/>
              </a:ext>
            </a:extLst>
          </p:cNvPr>
          <p:cNvSpPr/>
          <p:nvPr/>
        </p:nvSpPr>
        <p:spPr>
          <a:xfrm>
            <a:off x="6232185" y="588836"/>
            <a:ext cx="451699" cy="155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7" name="Rettangolo 56">
            <a:extLst>
              <a:ext uri="{FF2B5EF4-FFF2-40B4-BE49-F238E27FC236}">
                <a16:creationId xmlns:a16="http://schemas.microsoft.com/office/drawing/2014/main" id="{A19C8E84-E3E9-4C0A-AD00-30CAD077C701}"/>
              </a:ext>
            </a:extLst>
          </p:cNvPr>
          <p:cNvSpPr/>
          <p:nvPr/>
        </p:nvSpPr>
        <p:spPr>
          <a:xfrm>
            <a:off x="6232185" y="588836"/>
            <a:ext cx="451699" cy="155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2" name="Rettangolo 61">
            <a:extLst>
              <a:ext uri="{FF2B5EF4-FFF2-40B4-BE49-F238E27FC236}">
                <a16:creationId xmlns:a16="http://schemas.microsoft.com/office/drawing/2014/main" id="{DB1AC17D-E430-4D53-98B8-968941574621}"/>
              </a:ext>
            </a:extLst>
          </p:cNvPr>
          <p:cNvSpPr/>
          <p:nvPr/>
        </p:nvSpPr>
        <p:spPr>
          <a:xfrm>
            <a:off x="6232185" y="588836"/>
            <a:ext cx="451699" cy="155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3" name="Rettangolo 62">
            <a:extLst>
              <a:ext uri="{FF2B5EF4-FFF2-40B4-BE49-F238E27FC236}">
                <a16:creationId xmlns:a16="http://schemas.microsoft.com/office/drawing/2014/main" id="{73F61EF8-C6EB-4E3A-9EA8-4ABF073D5683}"/>
              </a:ext>
            </a:extLst>
          </p:cNvPr>
          <p:cNvSpPr/>
          <p:nvPr/>
        </p:nvSpPr>
        <p:spPr>
          <a:xfrm>
            <a:off x="6232185" y="588836"/>
            <a:ext cx="451699" cy="155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4" name="Rettangolo 63">
            <a:extLst>
              <a:ext uri="{FF2B5EF4-FFF2-40B4-BE49-F238E27FC236}">
                <a16:creationId xmlns:a16="http://schemas.microsoft.com/office/drawing/2014/main" id="{F755B94A-5E58-4D43-AFA0-AAA3412F82F5}"/>
              </a:ext>
            </a:extLst>
          </p:cNvPr>
          <p:cNvSpPr/>
          <p:nvPr/>
        </p:nvSpPr>
        <p:spPr>
          <a:xfrm>
            <a:off x="6232185" y="588836"/>
            <a:ext cx="451699" cy="155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5" name="Rettangolo 64">
            <a:extLst>
              <a:ext uri="{FF2B5EF4-FFF2-40B4-BE49-F238E27FC236}">
                <a16:creationId xmlns:a16="http://schemas.microsoft.com/office/drawing/2014/main" id="{D02458D3-E77E-49E5-B64C-BACC8D2739C6}"/>
              </a:ext>
            </a:extLst>
          </p:cNvPr>
          <p:cNvSpPr/>
          <p:nvPr/>
        </p:nvSpPr>
        <p:spPr>
          <a:xfrm>
            <a:off x="6232185" y="588836"/>
            <a:ext cx="451699" cy="155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6" name="Rettangolo 65">
            <a:extLst>
              <a:ext uri="{FF2B5EF4-FFF2-40B4-BE49-F238E27FC236}">
                <a16:creationId xmlns:a16="http://schemas.microsoft.com/office/drawing/2014/main" id="{897B1594-8269-4BF7-8EE1-CA5F1A372442}"/>
              </a:ext>
            </a:extLst>
          </p:cNvPr>
          <p:cNvSpPr/>
          <p:nvPr/>
        </p:nvSpPr>
        <p:spPr>
          <a:xfrm>
            <a:off x="6232185" y="588836"/>
            <a:ext cx="451699" cy="155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7" name="Rettangolo 66">
            <a:extLst>
              <a:ext uri="{FF2B5EF4-FFF2-40B4-BE49-F238E27FC236}">
                <a16:creationId xmlns:a16="http://schemas.microsoft.com/office/drawing/2014/main" id="{0FB4EBB1-4964-4827-B6C7-1D0F541B5D9F}"/>
              </a:ext>
            </a:extLst>
          </p:cNvPr>
          <p:cNvSpPr/>
          <p:nvPr/>
        </p:nvSpPr>
        <p:spPr>
          <a:xfrm>
            <a:off x="6232185" y="588836"/>
            <a:ext cx="451699" cy="155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8" name="Rettangolo 67">
            <a:extLst>
              <a:ext uri="{FF2B5EF4-FFF2-40B4-BE49-F238E27FC236}">
                <a16:creationId xmlns:a16="http://schemas.microsoft.com/office/drawing/2014/main" id="{C4332880-8897-4FD0-B426-5DFB52EB04AB}"/>
              </a:ext>
            </a:extLst>
          </p:cNvPr>
          <p:cNvSpPr/>
          <p:nvPr/>
        </p:nvSpPr>
        <p:spPr>
          <a:xfrm>
            <a:off x="6232185" y="588836"/>
            <a:ext cx="451699" cy="155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9" name="Rettangolo 68">
            <a:extLst>
              <a:ext uri="{FF2B5EF4-FFF2-40B4-BE49-F238E27FC236}">
                <a16:creationId xmlns:a16="http://schemas.microsoft.com/office/drawing/2014/main" id="{D152896F-5B09-48E4-AC8F-09E5CC3466BE}"/>
              </a:ext>
            </a:extLst>
          </p:cNvPr>
          <p:cNvSpPr/>
          <p:nvPr/>
        </p:nvSpPr>
        <p:spPr>
          <a:xfrm>
            <a:off x="6232185" y="588836"/>
            <a:ext cx="451699" cy="155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0" name="Rettangolo 69">
            <a:extLst>
              <a:ext uri="{FF2B5EF4-FFF2-40B4-BE49-F238E27FC236}">
                <a16:creationId xmlns:a16="http://schemas.microsoft.com/office/drawing/2014/main" id="{1DAD8938-F685-4CAB-86C5-47ACB2B261F1}"/>
              </a:ext>
            </a:extLst>
          </p:cNvPr>
          <p:cNvSpPr/>
          <p:nvPr/>
        </p:nvSpPr>
        <p:spPr>
          <a:xfrm>
            <a:off x="6232185" y="588836"/>
            <a:ext cx="451699" cy="155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1" name="Rettangolo 70">
            <a:extLst>
              <a:ext uri="{FF2B5EF4-FFF2-40B4-BE49-F238E27FC236}">
                <a16:creationId xmlns:a16="http://schemas.microsoft.com/office/drawing/2014/main" id="{4341BF60-8DA3-4DD8-9850-AAF1293EB025}"/>
              </a:ext>
            </a:extLst>
          </p:cNvPr>
          <p:cNvSpPr/>
          <p:nvPr/>
        </p:nvSpPr>
        <p:spPr>
          <a:xfrm>
            <a:off x="6232185" y="588836"/>
            <a:ext cx="451699" cy="155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2" name="Rettangolo 71">
            <a:extLst>
              <a:ext uri="{FF2B5EF4-FFF2-40B4-BE49-F238E27FC236}">
                <a16:creationId xmlns:a16="http://schemas.microsoft.com/office/drawing/2014/main" id="{B5C1522D-D5D5-4DA6-B05A-D7E751ADF8D7}"/>
              </a:ext>
            </a:extLst>
          </p:cNvPr>
          <p:cNvSpPr/>
          <p:nvPr/>
        </p:nvSpPr>
        <p:spPr>
          <a:xfrm>
            <a:off x="6232185" y="588836"/>
            <a:ext cx="451699" cy="155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3" name="Rettangolo 72">
            <a:extLst>
              <a:ext uri="{FF2B5EF4-FFF2-40B4-BE49-F238E27FC236}">
                <a16:creationId xmlns:a16="http://schemas.microsoft.com/office/drawing/2014/main" id="{FE17BEF7-EF19-4206-A397-5774C2B54C8B}"/>
              </a:ext>
            </a:extLst>
          </p:cNvPr>
          <p:cNvSpPr/>
          <p:nvPr/>
        </p:nvSpPr>
        <p:spPr>
          <a:xfrm>
            <a:off x="6232185" y="588836"/>
            <a:ext cx="451699" cy="155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5" name="Rettangolo 74">
            <a:extLst>
              <a:ext uri="{FF2B5EF4-FFF2-40B4-BE49-F238E27FC236}">
                <a16:creationId xmlns:a16="http://schemas.microsoft.com/office/drawing/2014/main" id="{3D7BBBE0-DA74-4AB8-B5AC-F1A6B8FC5586}"/>
              </a:ext>
            </a:extLst>
          </p:cNvPr>
          <p:cNvSpPr/>
          <p:nvPr/>
        </p:nvSpPr>
        <p:spPr>
          <a:xfrm>
            <a:off x="6232185" y="588836"/>
            <a:ext cx="451699" cy="155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99" name="Immagine 98">
            <a:extLst>
              <a:ext uri="{FF2B5EF4-FFF2-40B4-BE49-F238E27FC236}">
                <a16:creationId xmlns:a16="http://schemas.microsoft.com/office/drawing/2014/main" id="{80A307BA-64FD-4038-AD03-8172FBB6B7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0031" y="1765300"/>
            <a:ext cx="1835843" cy="2012366"/>
          </a:xfrm>
          <a:prstGeom prst="rect">
            <a:avLst/>
          </a:prstGeom>
        </p:spPr>
      </p:pic>
      <p:pic>
        <p:nvPicPr>
          <p:cNvPr id="100" name="Immagine 99">
            <a:extLst>
              <a:ext uri="{FF2B5EF4-FFF2-40B4-BE49-F238E27FC236}">
                <a16:creationId xmlns:a16="http://schemas.microsoft.com/office/drawing/2014/main" id="{9AE500C3-3529-4F34-8644-23B8939624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18171" y="2530573"/>
            <a:ext cx="4803616" cy="1917264"/>
          </a:xfrm>
          <a:prstGeom prst="rect">
            <a:avLst/>
          </a:prstGeom>
        </p:spPr>
      </p:pic>
      <p:sp>
        <p:nvSpPr>
          <p:cNvPr id="101" name="Rettangolo 100">
            <a:extLst>
              <a:ext uri="{FF2B5EF4-FFF2-40B4-BE49-F238E27FC236}">
                <a16:creationId xmlns:a16="http://schemas.microsoft.com/office/drawing/2014/main" id="{92DC4EB9-FFC2-4F10-98D9-7EF739F22C8A}"/>
              </a:ext>
            </a:extLst>
          </p:cNvPr>
          <p:cNvSpPr/>
          <p:nvPr/>
        </p:nvSpPr>
        <p:spPr>
          <a:xfrm>
            <a:off x="2318789" y="1760835"/>
            <a:ext cx="497749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it-IT" sz="1200" dirty="0" err="1">
                <a:solidFill>
                  <a:prstClr val="black"/>
                </a:solidFill>
                <a:latin typeface="Arial"/>
                <a:cs typeface="Arial"/>
              </a:rPr>
              <a:t>Verify</a:t>
            </a:r>
            <a:r>
              <a:rPr lang="it-IT" sz="120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lang="it-IT" sz="1200" dirty="0" err="1">
                <a:solidFill>
                  <a:prstClr val="black"/>
                </a:solidFill>
                <a:latin typeface="Arial"/>
                <a:cs typeface="Arial"/>
              </a:rPr>
              <a:t>your</a:t>
            </a:r>
            <a:r>
              <a:rPr lang="it-IT" sz="1200" dirty="0">
                <a:solidFill>
                  <a:prstClr val="black"/>
                </a:solidFill>
                <a:latin typeface="Arial"/>
                <a:cs typeface="Arial"/>
              </a:rPr>
              <a:t> personal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it-IT" sz="1200" dirty="0" err="1">
                <a:solidFill>
                  <a:prstClr val="black"/>
                </a:solidFill>
                <a:latin typeface="Arial"/>
                <a:cs typeface="Arial"/>
              </a:rPr>
              <a:t>Choose</a:t>
            </a:r>
            <a:r>
              <a:rPr lang="it-IT" sz="120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lang="en-US" sz="1200" dirty="0">
                <a:solidFill>
                  <a:prstClr val="black"/>
                </a:solidFill>
                <a:latin typeface="Arial"/>
                <a:cs typeface="Arial"/>
              </a:rPr>
              <a:t>the course and the professor/lecturer </a:t>
            </a:r>
            <a:endParaRPr lang="it-IT" sz="120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cxnSp>
        <p:nvCxnSpPr>
          <p:cNvPr id="7" name="Connettore 2 6">
            <a:extLst>
              <a:ext uri="{FF2B5EF4-FFF2-40B4-BE49-F238E27FC236}">
                <a16:creationId xmlns:a16="http://schemas.microsoft.com/office/drawing/2014/main" id="{66AE0E04-68CA-4320-9854-BFBDB0F9C6D2}"/>
              </a:ext>
            </a:extLst>
          </p:cNvPr>
          <p:cNvCxnSpPr>
            <a:cxnSpLocks/>
            <a:stCxn id="101" idx="2"/>
          </p:cNvCxnSpPr>
          <p:nvPr/>
        </p:nvCxnSpPr>
        <p:spPr>
          <a:xfrm flipH="1">
            <a:off x="4311650" y="2222500"/>
            <a:ext cx="495886" cy="1143000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" name="Rettangolo 102">
            <a:extLst>
              <a:ext uri="{FF2B5EF4-FFF2-40B4-BE49-F238E27FC236}">
                <a16:creationId xmlns:a16="http://schemas.microsoft.com/office/drawing/2014/main" id="{466E9CFF-E66D-47B3-A85C-CC288E2E4C7B}"/>
              </a:ext>
            </a:extLst>
          </p:cNvPr>
          <p:cNvSpPr/>
          <p:nvPr/>
        </p:nvSpPr>
        <p:spPr>
          <a:xfrm>
            <a:off x="388053" y="4696885"/>
            <a:ext cx="497749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200" dirty="0" err="1">
                <a:solidFill>
                  <a:prstClr val="black"/>
                </a:solidFill>
                <a:latin typeface="Arial"/>
                <a:cs typeface="Arial"/>
              </a:rPr>
              <a:t>If</a:t>
            </a:r>
            <a:r>
              <a:rPr lang="it-IT" sz="120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lang="it-IT" sz="1200" dirty="0" err="1">
                <a:solidFill>
                  <a:prstClr val="black"/>
                </a:solidFill>
                <a:latin typeface="Arial"/>
                <a:cs typeface="Arial"/>
              </a:rPr>
              <a:t>you</a:t>
            </a:r>
            <a:r>
              <a:rPr lang="it-IT" sz="1200" dirty="0">
                <a:solidFill>
                  <a:prstClr val="black"/>
                </a:solidFill>
                <a:latin typeface="Arial"/>
                <a:cs typeface="Arial"/>
              </a:rPr>
              <a:t> need help, click </a:t>
            </a:r>
            <a:r>
              <a:rPr lang="it-IT" sz="1200" dirty="0" err="1">
                <a:solidFill>
                  <a:prstClr val="black"/>
                </a:solidFill>
                <a:latin typeface="Arial"/>
                <a:cs typeface="Arial"/>
              </a:rPr>
              <a:t>this</a:t>
            </a:r>
            <a:r>
              <a:rPr lang="it-IT" sz="120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lang="it-IT" sz="1200" dirty="0" err="1">
                <a:solidFill>
                  <a:prstClr val="black"/>
                </a:solidFill>
                <a:latin typeface="Arial"/>
                <a:cs typeface="Arial"/>
              </a:rPr>
              <a:t>button</a:t>
            </a:r>
            <a:r>
              <a:rPr lang="it-IT" sz="1200" dirty="0">
                <a:solidFill>
                  <a:prstClr val="black"/>
                </a:solidFill>
                <a:latin typeface="Arial"/>
                <a:cs typeface="Arial"/>
              </a:rPr>
              <a:t>:</a:t>
            </a:r>
          </a:p>
        </p:txBody>
      </p:sp>
      <p:pic>
        <p:nvPicPr>
          <p:cNvPr id="15" name="Immagine 14">
            <a:extLst>
              <a:ext uri="{FF2B5EF4-FFF2-40B4-BE49-F238E27FC236}">
                <a16:creationId xmlns:a16="http://schemas.microsoft.com/office/drawing/2014/main" id="{6C2AEDA7-33E0-4FB7-B37C-257727F2D57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11450" y="4681372"/>
            <a:ext cx="372813" cy="327624"/>
          </a:xfrm>
          <a:prstGeom prst="rect">
            <a:avLst/>
          </a:prstGeom>
        </p:spPr>
      </p:pic>
      <p:pic>
        <p:nvPicPr>
          <p:cNvPr id="104" name="Elemento grafico 8" descr="Lente di ingrandimento">
            <a:extLst>
              <a:ext uri="{FF2B5EF4-FFF2-40B4-BE49-F238E27FC236}">
                <a16:creationId xmlns:a16="http://schemas.microsoft.com/office/drawing/2014/main" id="{015988E2-28E6-4094-A9A7-3E9888E0602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29958" y="5135890"/>
            <a:ext cx="425926" cy="421619"/>
          </a:xfrm>
          <a:prstGeom prst="rect">
            <a:avLst/>
          </a:prstGeom>
        </p:spPr>
      </p:pic>
      <p:pic>
        <p:nvPicPr>
          <p:cNvPr id="105" name="x_Immagine 15">
            <a:extLst>
              <a:ext uri="{FF2B5EF4-FFF2-40B4-BE49-F238E27FC236}">
                <a16:creationId xmlns:a16="http://schemas.microsoft.com/office/drawing/2014/main" id="{87B0AF55-27E6-4049-A670-16388D3AA8AF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844" y="5041851"/>
            <a:ext cx="4144875" cy="21868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x_Immagine 16">
            <a:extLst>
              <a:ext uri="{FF2B5EF4-FFF2-40B4-BE49-F238E27FC236}">
                <a16:creationId xmlns:a16="http://schemas.microsoft.com/office/drawing/2014/main" id="{D3040BA8-C513-49DF-9D27-445652776E18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4263" y="7322719"/>
            <a:ext cx="4134845" cy="2191392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5BBAD57A-40DD-4E7E-9612-08A3AB492DC4}"/>
              </a:ext>
            </a:extLst>
          </p:cNvPr>
          <p:cNvSpPr txBox="1"/>
          <p:nvPr/>
        </p:nvSpPr>
        <p:spPr>
          <a:xfrm>
            <a:off x="5038119" y="5161392"/>
            <a:ext cx="2473371" cy="1867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 err="1">
                <a:solidFill>
                  <a:prstClr val="black"/>
                </a:solidFill>
                <a:latin typeface="Arial"/>
                <a:cs typeface="Arial"/>
              </a:rPr>
              <a:t>Choosing</a:t>
            </a:r>
            <a:r>
              <a:rPr lang="it-IT" sz="1200" dirty="0">
                <a:solidFill>
                  <a:prstClr val="black"/>
                </a:solidFill>
                <a:latin typeface="Arial"/>
                <a:cs typeface="Arial"/>
              </a:rPr>
              <a:t> a supervisor </a:t>
            </a:r>
            <a:r>
              <a:rPr lang="it-IT" sz="1200" dirty="0" err="1">
                <a:solidFill>
                  <a:prstClr val="black"/>
                </a:solidFill>
                <a:latin typeface="Arial"/>
                <a:cs typeface="Arial"/>
              </a:rPr>
              <a:t>at</a:t>
            </a:r>
            <a:r>
              <a:rPr lang="it-IT" sz="1200" dirty="0">
                <a:solidFill>
                  <a:prstClr val="black"/>
                </a:solidFill>
                <a:latin typeface="Arial"/>
                <a:cs typeface="Arial"/>
              </a:rPr>
              <a:t> UCSC:</a:t>
            </a:r>
          </a:p>
          <a:p>
            <a:endParaRPr lang="it-IT" sz="1200" dirty="0">
              <a:solidFill>
                <a:prstClr val="black"/>
              </a:solidFill>
              <a:latin typeface="Arial"/>
              <a:cs typeface="Arial"/>
            </a:endParaRPr>
          </a:p>
          <a:p>
            <a:pPr>
              <a:lnSpc>
                <a:spcPct val="110000"/>
              </a:lnSpc>
            </a:pPr>
            <a:r>
              <a:rPr lang="en-US" sz="1200" b="1" dirty="0">
                <a:solidFill>
                  <a:prstClr val="black"/>
                </a:solidFill>
                <a:latin typeface="Arial"/>
                <a:cs typeface="Arial"/>
              </a:rPr>
              <a:t>A. </a:t>
            </a:r>
            <a:r>
              <a:rPr lang="en-US" sz="1200" dirty="0">
                <a:solidFill>
                  <a:prstClr val="black"/>
                </a:solidFill>
                <a:latin typeface="Arial"/>
                <a:cs typeface="Arial"/>
              </a:rPr>
              <a:t>Select the course and the professor/lecturer</a:t>
            </a:r>
          </a:p>
          <a:p>
            <a:pPr>
              <a:lnSpc>
                <a:spcPct val="110000"/>
              </a:lnSpc>
            </a:pPr>
            <a:r>
              <a:rPr lang="en-US" sz="1200" b="1" dirty="0">
                <a:solidFill>
                  <a:prstClr val="black"/>
                </a:solidFill>
                <a:latin typeface="Arial"/>
                <a:cs typeface="Arial"/>
              </a:rPr>
              <a:t>B. </a:t>
            </a:r>
            <a:r>
              <a:rPr lang="en-US" sz="1200" dirty="0">
                <a:solidFill>
                  <a:prstClr val="black"/>
                </a:solidFill>
                <a:latin typeface="Arial"/>
                <a:cs typeface="Arial"/>
              </a:rPr>
              <a:t>Indicate the topic/title of the final examination</a:t>
            </a:r>
          </a:p>
          <a:p>
            <a:pPr>
              <a:lnSpc>
                <a:spcPct val="110000"/>
              </a:lnSpc>
            </a:pPr>
            <a:r>
              <a:rPr lang="en-US" sz="1200" b="1" dirty="0">
                <a:solidFill>
                  <a:prstClr val="black"/>
                </a:solidFill>
                <a:latin typeface="Arial"/>
                <a:cs typeface="Arial"/>
              </a:rPr>
              <a:t>C. </a:t>
            </a:r>
            <a:r>
              <a:rPr lang="en-US" sz="1200" dirty="0">
                <a:solidFill>
                  <a:prstClr val="black"/>
                </a:solidFill>
                <a:latin typeface="Arial"/>
                <a:cs typeface="Arial"/>
              </a:rPr>
              <a:t>Forward the examination topic to your professor/lecturer for approval and wait for an answer</a:t>
            </a:r>
            <a:endParaRPr lang="it-IT" sz="120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7" name="Rettangolo con angoli arrotondati 16">
            <a:extLst>
              <a:ext uri="{FF2B5EF4-FFF2-40B4-BE49-F238E27FC236}">
                <a16:creationId xmlns:a16="http://schemas.microsoft.com/office/drawing/2014/main" id="{FA6258BC-A9D8-4990-8E27-F5AE65673A87}"/>
              </a:ext>
            </a:extLst>
          </p:cNvPr>
          <p:cNvSpPr/>
          <p:nvPr/>
        </p:nvSpPr>
        <p:spPr>
          <a:xfrm>
            <a:off x="4978919" y="5104617"/>
            <a:ext cx="2473371" cy="2014104"/>
          </a:xfrm>
          <a:prstGeom prst="roundRect">
            <a:avLst/>
          </a:prstGeom>
          <a:noFill/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7" name="CasellaDiTesto 106">
            <a:extLst>
              <a:ext uri="{FF2B5EF4-FFF2-40B4-BE49-F238E27FC236}">
                <a16:creationId xmlns:a16="http://schemas.microsoft.com/office/drawing/2014/main" id="{0F3DC9A1-102A-453C-AFA4-FA979C7CF043}"/>
              </a:ext>
            </a:extLst>
          </p:cNvPr>
          <p:cNvSpPr txBox="1"/>
          <p:nvPr/>
        </p:nvSpPr>
        <p:spPr>
          <a:xfrm>
            <a:off x="477607" y="7511524"/>
            <a:ext cx="2473371" cy="20710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 err="1">
                <a:solidFill>
                  <a:prstClr val="black"/>
                </a:solidFill>
                <a:latin typeface="Arial"/>
                <a:cs typeface="Arial"/>
              </a:rPr>
              <a:t>Choosing</a:t>
            </a:r>
            <a:r>
              <a:rPr lang="it-IT" sz="1200" dirty="0">
                <a:solidFill>
                  <a:prstClr val="black"/>
                </a:solidFill>
                <a:latin typeface="Arial"/>
                <a:cs typeface="Arial"/>
              </a:rPr>
              <a:t> a supervisor </a:t>
            </a:r>
            <a:r>
              <a:rPr lang="it-IT" sz="1200" dirty="0" err="1">
                <a:solidFill>
                  <a:prstClr val="black"/>
                </a:solidFill>
                <a:latin typeface="Arial"/>
                <a:cs typeface="Arial"/>
              </a:rPr>
              <a:t>at</a:t>
            </a:r>
            <a:r>
              <a:rPr lang="it-IT" sz="1200" dirty="0">
                <a:solidFill>
                  <a:prstClr val="black"/>
                </a:solidFill>
                <a:latin typeface="Arial"/>
                <a:cs typeface="Arial"/>
              </a:rPr>
              <a:t> USI:</a:t>
            </a:r>
          </a:p>
          <a:p>
            <a:endParaRPr lang="it-IT" sz="1200" dirty="0">
              <a:solidFill>
                <a:prstClr val="black"/>
              </a:solidFill>
              <a:latin typeface="Arial"/>
              <a:cs typeface="Arial"/>
            </a:endParaRPr>
          </a:p>
          <a:p>
            <a:pPr>
              <a:lnSpc>
                <a:spcPct val="110000"/>
              </a:lnSpc>
            </a:pPr>
            <a:r>
              <a:rPr lang="en-US" sz="1200" b="1" dirty="0">
                <a:solidFill>
                  <a:prstClr val="black"/>
                </a:solidFill>
                <a:latin typeface="Arial"/>
                <a:cs typeface="Arial"/>
              </a:rPr>
              <a:t>A. </a:t>
            </a:r>
            <a:r>
              <a:rPr lang="en-US" sz="1200" dirty="0">
                <a:solidFill>
                  <a:prstClr val="black"/>
                </a:solidFill>
                <a:latin typeface="Arial"/>
                <a:cs typeface="Arial"/>
              </a:rPr>
              <a:t>Download module</a:t>
            </a:r>
          </a:p>
          <a:p>
            <a:pPr>
              <a:lnSpc>
                <a:spcPct val="110000"/>
              </a:lnSpc>
            </a:pPr>
            <a:endParaRPr lang="en-US" sz="1200" dirty="0">
              <a:solidFill>
                <a:prstClr val="black"/>
              </a:solidFill>
              <a:latin typeface="Arial"/>
              <a:cs typeface="Arial"/>
            </a:endParaRPr>
          </a:p>
          <a:p>
            <a:pPr>
              <a:lnSpc>
                <a:spcPct val="110000"/>
              </a:lnSpc>
            </a:pPr>
            <a:endParaRPr lang="en-US" sz="1200" dirty="0">
              <a:solidFill>
                <a:prstClr val="black"/>
              </a:solidFill>
              <a:latin typeface="Arial"/>
              <a:cs typeface="Arial"/>
            </a:endParaRPr>
          </a:p>
          <a:p>
            <a:pPr>
              <a:lnSpc>
                <a:spcPct val="110000"/>
              </a:lnSpc>
            </a:pPr>
            <a:r>
              <a:rPr lang="en-US" sz="1200" b="1" dirty="0">
                <a:solidFill>
                  <a:prstClr val="black"/>
                </a:solidFill>
                <a:latin typeface="Arial"/>
                <a:cs typeface="Arial"/>
              </a:rPr>
              <a:t>B. </a:t>
            </a:r>
            <a:r>
              <a:rPr lang="en-US" altLang="it-IT" sz="1200" dirty="0">
                <a:solidFill>
                  <a:prstClr val="black"/>
                </a:solidFill>
                <a:latin typeface="Arial"/>
                <a:cs typeface="Arial"/>
              </a:rPr>
              <a:t>Fill in all its parts and sign </a:t>
            </a:r>
          </a:p>
          <a:p>
            <a:pPr>
              <a:lnSpc>
                <a:spcPct val="110000"/>
              </a:lnSpc>
            </a:pPr>
            <a:endParaRPr lang="en-US" sz="1200" dirty="0">
              <a:solidFill>
                <a:prstClr val="black"/>
              </a:solidFill>
              <a:latin typeface="Arial"/>
              <a:cs typeface="Arial"/>
            </a:endParaRPr>
          </a:p>
          <a:p>
            <a:pPr>
              <a:lnSpc>
                <a:spcPct val="110000"/>
              </a:lnSpc>
            </a:pPr>
            <a:r>
              <a:rPr lang="en-US" sz="1200" b="1" dirty="0">
                <a:solidFill>
                  <a:prstClr val="black"/>
                </a:solidFill>
                <a:latin typeface="Arial"/>
                <a:cs typeface="Arial"/>
              </a:rPr>
              <a:t>C. </a:t>
            </a:r>
            <a:r>
              <a:rPr lang="en-US" sz="1200" dirty="0">
                <a:solidFill>
                  <a:prstClr val="black"/>
                </a:solidFill>
                <a:latin typeface="Arial"/>
                <a:cs typeface="Arial"/>
              </a:rPr>
              <a:t>Send an e-mail at: </a:t>
            </a:r>
            <a:r>
              <a:rPr lang="it-IT" altLang="it-IT" sz="1200" i="1" dirty="0">
                <a:solidFill>
                  <a:prstClr val="black"/>
                </a:solidFill>
                <a:latin typeface="Arial"/>
                <a:cs typeface="Arial"/>
              </a:rPr>
              <a:t>laurea.esir.tesi@unicatt.it</a:t>
            </a:r>
          </a:p>
          <a:p>
            <a:pPr>
              <a:lnSpc>
                <a:spcPct val="110000"/>
              </a:lnSpc>
            </a:pPr>
            <a:endParaRPr lang="it-IT" sz="120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08" name="Rettangolo con angoli arrotondati 107">
            <a:extLst>
              <a:ext uri="{FF2B5EF4-FFF2-40B4-BE49-F238E27FC236}">
                <a16:creationId xmlns:a16="http://schemas.microsoft.com/office/drawing/2014/main" id="{402BEC18-0686-4D28-AB66-7A0D452502AB}"/>
              </a:ext>
            </a:extLst>
          </p:cNvPr>
          <p:cNvSpPr/>
          <p:nvPr/>
        </p:nvSpPr>
        <p:spPr>
          <a:xfrm>
            <a:off x="418407" y="7454748"/>
            <a:ext cx="2473371" cy="2045385"/>
          </a:xfrm>
          <a:prstGeom prst="roundRect">
            <a:avLst/>
          </a:prstGeom>
          <a:noFill/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09" name="Immagine 108">
            <a:extLst>
              <a:ext uri="{FF2B5EF4-FFF2-40B4-BE49-F238E27FC236}">
                <a16:creationId xmlns:a16="http://schemas.microsoft.com/office/drawing/2014/main" id="{E07307F8-5A40-4A82-A5CB-0ADE8CACE24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48912" y="8092848"/>
            <a:ext cx="1448311" cy="276190"/>
          </a:xfrm>
          <a:prstGeom prst="rect">
            <a:avLst/>
          </a:prstGeom>
        </p:spPr>
      </p:pic>
      <p:sp>
        <p:nvSpPr>
          <p:cNvPr id="4" name="Rettangolo 3">
            <a:extLst>
              <a:ext uri="{FF2B5EF4-FFF2-40B4-BE49-F238E27FC236}">
                <a16:creationId xmlns:a16="http://schemas.microsoft.com/office/drawing/2014/main" id="{BC22F1A0-ADBB-5269-D7F5-65CA93FDD97F}"/>
              </a:ext>
            </a:extLst>
          </p:cNvPr>
          <p:cNvSpPr/>
          <p:nvPr/>
        </p:nvSpPr>
        <p:spPr>
          <a:xfrm>
            <a:off x="846778" y="1194766"/>
            <a:ext cx="6055672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it-IT" sz="1200" dirty="0">
              <a:solidFill>
                <a:prstClr val="black"/>
              </a:solidFill>
              <a:latin typeface="Arial"/>
              <a:cs typeface="Arial"/>
            </a:endParaRPr>
          </a:p>
          <a:p>
            <a:pPr algn="l"/>
            <a:r>
              <a:rPr lang="en-US" sz="1000" b="0" i="0" dirty="0">
                <a:solidFill>
                  <a:srgbClr val="002F56"/>
                </a:solidFill>
                <a:effectLst/>
                <a:latin typeface="Atkinson Hyperlegible"/>
              </a:rPr>
              <a:t>European studies in investor relations and financial communication</a:t>
            </a:r>
          </a:p>
        </p:txBody>
      </p:sp>
      <p:sp>
        <p:nvSpPr>
          <p:cNvPr id="76" name="Rettangolo 75">
            <a:extLst>
              <a:ext uri="{FF2B5EF4-FFF2-40B4-BE49-F238E27FC236}">
                <a16:creationId xmlns:a16="http://schemas.microsoft.com/office/drawing/2014/main" id="{99EA264D-2DD9-AF1F-22D0-E0125AC64109}"/>
              </a:ext>
            </a:extLst>
          </p:cNvPr>
          <p:cNvSpPr/>
          <p:nvPr/>
        </p:nvSpPr>
        <p:spPr>
          <a:xfrm>
            <a:off x="6232185" y="588836"/>
            <a:ext cx="451699" cy="155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7" name="Rettangolo 76">
            <a:extLst>
              <a:ext uri="{FF2B5EF4-FFF2-40B4-BE49-F238E27FC236}">
                <a16:creationId xmlns:a16="http://schemas.microsoft.com/office/drawing/2014/main" id="{3350FBC1-9A85-798A-B320-743DB3A1340F}"/>
              </a:ext>
            </a:extLst>
          </p:cNvPr>
          <p:cNvSpPr/>
          <p:nvPr/>
        </p:nvSpPr>
        <p:spPr>
          <a:xfrm>
            <a:off x="6232185" y="588836"/>
            <a:ext cx="451699" cy="155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8" name="Rettangolo 77">
            <a:extLst>
              <a:ext uri="{FF2B5EF4-FFF2-40B4-BE49-F238E27FC236}">
                <a16:creationId xmlns:a16="http://schemas.microsoft.com/office/drawing/2014/main" id="{663EEB27-7A47-BB07-A08F-633D286099C2}"/>
              </a:ext>
            </a:extLst>
          </p:cNvPr>
          <p:cNvSpPr/>
          <p:nvPr/>
        </p:nvSpPr>
        <p:spPr>
          <a:xfrm>
            <a:off x="6232185" y="588836"/>
            <a:ext cx="451699" cy="155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9" name="Rettangolo 78">
            <a:extLst>
              <a:ext uri="{FF2B5EF4-FFF2-40B4-BE49-F238E27FC236}">
                <a16:creationId xmlns:a16="http://schemas.microsoft.com/office/drawing/2014/main" id="{C469C1BE-D7F4-7A61-22FF-698296696577}"/>
              </a:ext>
            </a:extLst>
          </p:cNvPr>
          <p:cNvSpPr/>
          <p:nvPr/>
        </p:nvSpPr>
        <p:spPr>
          <a:xfrm>
            <a:off x="6232185" y="588836"/>
            <a:ext cx="451699" cy="155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0" name="Rettangolo 79">
            <a:extLst>
              <a:ext uri="{FF2B5EF4-FFF2-40B4-BE49-F238E27FC236}">
                <a16:creationId xmlns:a16="http://schemas.microsoft.com/office/drawing/2014/main" id="{97E47C4E-15BE-6614-06A3-7C257D5AAD44}"/>
              </a:ext>
            </a:extLst>
          </p:cNvPr>
          <p:cNvSpPr/>
          <p:nvPr/>
        </p:nvSpPr>
        <p:spPr>
          <a:xfrm>
            <a:off x="6232185" y="588836"/>
            <a:ext cx="451699" cy="155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1" name="Rettangolo 80">
            <a:extLst>
              <a:ext uri="{FF2B5EF4-FFF2-40B4-BE49-F238E27FC236}">
                <a16:creationId xmlns:a16="http://schemas.microsoft.com/office/drawing/2014/main" id="{931C0F0B-819A-0F94-6ADC-BB7C84E721F5}"/>
              </a:ext>
            </a:extLst>
          </p:cNvPr>
          <p:cNvSpPr/>
          <p:nvPr/>
        </p:nvSpPr>
        <p:spPr>
          <a:xfrm>
            <a:off x="6232185" y="588836"/>
            <a:ext cx="451699" cy="155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2" name="Rettangolo 81">
            <a:extLst>
              <a:ext uri="{FF2B5EF4-FFF2-40B4-BE49-F238E27FC236}">
                <a16:creationId xmlns:a16="http://schemas.microsoft.com/office/drawing/2014/main" id="{4CBF1BDE-C298-B2F7-87B8-181A767ACAF9}"/>
              </a:ext>
            </a:extLst>
          </p:cNvPr>
          <p:cNvSpPr/>
          <p:nvPr/>
        </p:nvSpPr>
        <p:spPr>
          <a:xfrm>
            <a:off x="6232185" y="588836"/>
            <a:ext cx="451699" cy="155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3" name="Rettangolo 82">
            <a:extLst>
              <a:ext uri="{FF2B5EF4-FFF2-40B4-BE49-F238E27FC236}">
                <a16:creationId xmlns:a16="http://schemas.microsoft.com/office/drawing/2014/main" id="{A05EBF27-30E1-D260-8383-3F9FE2219DF5}"/>
              </a:ext>
            </a:extLst>
          </p:cNvPr>
          <p:cNvSpPr/>
          <p:nvPr/>
        </p:nvSpPr>
        <p:spPr>
          <a:xfrm>
            <a:off x="6232185" y="588836"/>
            <a:ext cx="451699" cy="155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4" name="Rettangolo 83">
            <a:extLst>
              <a:ext uri="{FF2B5EF4-FFF2-40B4-BE49-F238E27FC236}">
                <a16:creationId xmlns:a16="http://schemas.microsoft.com/office/drawing/2014/main" id="{EB2E2562-4092-4372-B827-FC7ADA3DF4B2}"/>
              </a:ext>
            </a:extLst>
          </p:cNvPr>
          <p:cNvSpPr/>
          <p:nvPr/>
        </p:nvSpPr>
        <p:spPr>
          <a:xfrm>
            <a:off x="6232185" y="588836"/>
            <a:ext cx="451699" cy="155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5" name="Rettangolo 84">
            <a:extLst>
              <a:ext uri="{FF2B5EF4-FFF2-40B4-BE49-F238E27FC236}">
                <a16:creationId xmlns:a16="http://schemas.microsoft.com/office/drawing/2014/main" id="{18011FD8-5CF4-402F-888C-2AE70C415B4E}"/>
              </a:ext>
            </a:extLst>
          </p:cNvPr>
          <p:cNvSpPr/>
          <p:nvPr/>
        </p:nvSpPr>
        <p:spPr>
          <a:xfrm>
            <a:off x="6232185" y="588836"/>
            <a:ext cx="451699" cy="155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6" name="Rettangolo 85">
            <a:extLst>
              <a:ext uri="{FF2B5EF4-FFF2-40B4-BE49-F238E27FC236}">
                <a16:creationId xmlns:a16="http://schemas.microsoft.com/office/drawing/2014/main" id="{49A00ADA-F1EB-4DBA-ACB2-9691064936E0}"/>
              </a:ext>
            </a:extLst>
          </p:cNvPr>
          <p:cNvSpPr/>
          <p:nvPr/>
        </p:nvSpPr>
        <p:spPr>
          <a:xfrm>
            <a:off x="6232185" y="588836"/>
            <a:ext cx="451699" cy="155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7" name="Rettangolo 86">
            <a:extLst>
              <a:ext uri="{FF2B5EF4-FFF2-40B4-BE49-F238E27FC236}">
                <a16:creationId xmlns:a16="http://schemas.microsoft.com/office/drawing/2014/main" id="{2F45049C-36F8-4A3B-AC25-C2E485885F2F}"/>
              </a:ext>
            </a:extLst>
          </p:cNvPr>
          <p:cNvSpPr/>
          <p:nvPr/>
        </p:nvSpPr>
        <p:spPr>
          <a:xfrm>
            <a:off x="6232185" y="588836"/>
            <a:ext cx="451699" cy="155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8" name="Rettangolo 87">
            <a:extLst>
              <a:ext uri="{FF2B5EF4-FFF2-40B4-BE49-F238E27FC236}">
                <a16:creationId xmlns:a16="http://schemas.microsoft.com/office/drawing/2014/main" id="{4EB1FFA2-F2B3-4DA1-AED1-73EF75280829}"/>
              </a:ext>
            </a:extLst>
          </p:cNvPr>
          <p:cNvSpPr/>
          <p:nvPr/>
        </p:nvSpPr>
        <p:spPr>
          <a:xfrm>
            <a:off x="6232185" y="588836"/>
            <a:ext cx="451699" cy="155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9" name="Rettangolo 88">
            <a:extLst>
              <a:ext uri="{FF2B5EF4-FFF2-40B4-BE49-F238E27FC236}">
                <a16:creationId xmlns:a16="http://schemas.microsoft.com/office/drawing/2014/main" id="{9AE12316-CCB5-44C9-B72F-FE828B88B304}"/>
              </a:ext>
            </a:extLst>
          </p:cNvPr>
          <p:cNvSpPr/>
          <p:nvPr/>
        </p:nvSpPr>
        <p:spPr>
          <a:xfrm>
            <a:off x="6232185" y="588836"/>
            <a:ext cx="451699" cy="155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0" name="Rettangolo 89">
            <a:extLst>
              <a:ext uri="{FF2B5EF4-FFF2-40B4-BE49-F238E27FC236}">
                <a16:creationId xmlns:a16="http://schemas.microsoft.com/office/drawing/2014/main" id="{0281844F-1482-426F-B422-291953BAD423}"/>
              </a:ext>
            </a:extLst>
          </p:cNvPr>
          <p:cNvSpPr/>
          <p:nvPr/>
        </p:nvSpPr>
        <p:spPr>
          <a:xfrm>
            <a:off x="6232185" y="588836"/>
            <a:ext cx="451699" cy="155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1" name="Rettangolo 90">
            <a:extLst>
              <a:ext uri="{FF2B5EF4-FFF2-40B4-BE49-F238E27FC236}">
                <a16:creationId xmlns:a16="http://schemas.microsoft.com/office/drawing/2014/main" id="{7DC399C5-BEA2-4E48-BD97-F675BA348A48}"/>
              </a:ext>
            </a:extLst>
          </p:cNvPr>
          <p:cNvSpPr/>
          <p:nvPr/>
        </p:nvSpPr>
        <p:spPr>
          <a:xfrm>
            <a:off x="6232185" y="588836"/>
            <a:ext cx="451699" cy="155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2" name="Rettangolo 91">
            <a:extLst>
              <a:ext uri="{FF2B5EF4-FFF2-40B4-BE49-F238E27FC236}">
                <a16:creationId xmlns:a16="http://schemas.microsoft.com/office/drawing/2014/main" id="{3A4957DC-7EF4-4CC6-A063-FE9469C5564E}"/>
              </a:ext>
            </a:extLst>
          </p:cNvPr>
          <p:cNvSpPr/>
          <p:nvPr/>
        </p:nvSpPr>
        <p:spPr>
          <a:xfrm>
            <a:off x="6232185" y="588836"/>
            <a:ext cx="451699" cy="155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3" name="Rettangolo 92">
            <a:extLst>
              <a:ext uri="{FF2B5EF4-FFF2-40B4-BE49-F238E27FC236}">
                <a16:creationId xmlns:a16="http://schemas.microsoft.com/office/drawing/2014/main" id="{EB4A0268-496A-4581-B2F1-A9818D4D965F}"/>
              </a:ext>
            </a:extLst>
          </p:cNvPr>
          <p:cNvSpPr/>
          <p:nvPr/>
        </p:nvSpPr>
        <p:spPr>
          <a:xfrm>
            <a:off x="6232185" y="588836"/>
            <a:ext cx="451699" cy="155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4" name="Rettangolo 93">
            <a:extLst>
              <a:ext uri="{FF2B5EF4-FFF2-40B4-BE49-F238E27FC236}">
                <a16:creationId xmlns:a16="http://schemas.microsoft.com/office/drawing/2014/main" id="{96D922C4-F0C4-489C-8561-26C8F9BBEB66}"/>
              </a:ext>
            </a:extLst>
          </p:cNvPr>
          <p:cNvSpPr/>
          <p:nvPr/>
        </p:nvSpPr>
        <p:spPr>
          <a:xfrm>
            <a:off x="6232185" y="588836"/>
            <a:ext cx="451699" cy="155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5" name="Rettangolo 94">
            <a:extLst>
              <a:ext uri="{FF2B5EF4-FFF2-40B4-BE49-F238E27FC236}">
                <a16:creationId xmlns:a16="http://schemas.microsoft.com/office/drawing/2014/main" id="{D750E1DA-09FA-4BAD-812F-4EE58887E0E4}"/>
              </a:ext>
            </a:extLst>
          </p:cNvPr>
          <p:cNvSpPr/>
          <p:nvPr/>
        </p:nvSpPr>
        <p:spPr>
          <a:xfrm>
            <a:off x="6232185" y="588836"/>
            <a:ext cx="451699" cy="155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6" name="Rettangolo 95">
            <a:extLst>
              <a:ext uri="{FF2B5EF4-FFF2-40B4-BE49-F238E27FC236}">
                <a16:creationId xmlns:a16="http://schemas.microsoft.com/office/drawing/2014/main" id="{A19AC9C9-9D29-4054-84C9-4AA7665484BA}"/>
              </a:ext>
            </a:extLst>
          </p:cNvPr>
          <p:cNvSpPr/>
          <p:nvPr/>
        </p:nvSpPr>
        <p:spPr>
          <a:xfrm>
            <a:off x="6232185" y="588836"/>
            <a:ext cx="451699" cy="155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7" name="Rettangolo 96">
            <a:extLst>
              <a:ext uri="{FF2B5EF4-FFF2-40B4-BE49-F238E27FC236}">
                <a16:creationId xmlns:a16="http://schemas.microsoft.com/office/drawing/2014/main" id="{AE37345D-9000-40D5-84D2-384D3753279C}"/>
              </a:ext>
            </a:extLst>
          </p:cNvPr>
          <p:cNvSpPr/>
          <p:nvPr/>
        </p:nvSpPr>
        <p:spPr>
          <a:xfrm>
            <a:off x="6232185" y="588836"/>
            <a:ext cx="451699" cy="155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8" name="Rettangolo 97">
            <a:extLst>
              <a:ext uri="{FF2B5EF4-FFF2-40B4-BE49-F238E27FC236}">
                <a16:creationId xmlns:a16="http://schemas.microsoft.com/office/drawing/2014/main" id="{94ADDCC6-CB8E-4213-AC93-E0086B96B84C}"/>
              </a:ext>
            </a:extLst>
          </p:cNvPr>
          <p:cNvSpPr/>
          <p:nvPr/>
        </p:nvSpPr>
        <p:spPr>
          <a:xfrm>
            <a:off x="6232185" y="588836"/>
            <a:ext cx="451699" cy="155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2" name="Rettangolo 101">
            <a:extLst>
              <a:ext uri="{FF2B5EF4-FFF2-40B4-BE49-F238E27FC236}">
                <a16:creationId xmlns:a16="http://schemas.microsoft.com/office/drawing/2014/main" id="{0A0BAE81-AF9C-465F-8032-D93A287572C4}"/>
              </a:ext>
            </a:extLst>
          </p:cNvPr>
          <p:cNvSpPr/>
          <p:nvPr/>
        </p:nvSpPr>
        <p:spPr>
          <a:xfrm>
            <a:off x="6232185" y="588836"/>
            <a:ext cx="451699" cy="155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0" name="Rettangolo 109">
            <a:extLst>
              <a:ext uri="{FF2B5EF4-FFF2-40B4-BE49-F238E27FC236}">
                <a16:creationId xmlns:a16="http://schemas.microsoft.com/office/drawing/2014/main" id="{DD3CDD92-C522-4866-899C-293E2487E8FB}"/>
              </a:ext>
            </a:extLst>
          </p:cNvPr>
          <p:cNvSpPr/>
          <p:nvPr/>
        </p:nvSpPr>
        <p:spPr>
          <a:xfrm>
            <a:off x="6232185" y="588836"/>
            <a:ext cx="451699" cy="155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1" name="Rettangolo 110">
            <a:extLst>
              <a:ext uri="{FF2B5EF4-FFF2-40B4-BE49-F238E27FC236}">
                <a16:creationId xmlns:a16="http://schemas.microsoft.com/office/drawing/2014/main" id="{72F0B55E-2F81-47D0-89A6-A91D3499C564}"/>
              </a:ext>
            </a:extLst>
          </p:cNvPr>
          <p:cNvSpPr/>
          <p:nvPr/>
        </p:nvSpPr>
        <p:spPr>
          <a:xfrm>
            <a:off x="6232185" y="588836"/>
            <a:ext cx="451699" cy="155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2" name="Rettangolo 111">
            <a:extLst>
              <a:ext uri="{FF2B5EF4-FFF2-40B4-BE49-F238E27FC236}">
                <a16:creationId xmlns:a16="http://schemas.microsoft.com/office/drawing/2014/main" id="{A19C8E84-E3E9-4C0A-AD00-30CAD077C701}"/>
              </a:ext>
            </a:extLst>
          </p:cNvPr>
          <p:cNvSpPr/>
          <p:nvPr/>
        </p:nvSpPr>
        <p:spPr>
          <a:xfrm>
            <a:off x="6232185" y="588836"/>
            <a:ext cx="451699" cy="155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3" name="Rettangolo 112">
            <a:extLst>
              <a:ext uri="{FF2B5EF4-FFF2-40B4-BE49-F238E27FC236}">
                <a16:creationId xmlns:a16="http://schemas.microsoft.com/office/drawing/2014/main" id="{DB1AC17D-E430-4D53-98B8-968941574621}"/>
              </a:ext>
            </a:extLst>
          </p:cNvPr>
          <p:cNvSpPr/>
          <p:nvPr/>
        </p:nvSpPr>
        <p:spPr>
          <a:xfrm>
            <a:off x="6232185" y="588836"/>
            <a:ext cx="451699" cy="155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4" name="Rettangolo 113">
            <a:extLst>
              <a:ext uri="{FF2B5EF4-FFF2-40B4-BE49-F238E27FC236}">
                <a16:creationId xmlns:a16="http://schemas.microsoft.com/office/drawing/2014/main" id="{73F61EF8-C6EB-4E3A-9EA8-4ABF073D5683}"/>
              </a:ext>
            </a:extLst>
          </p:cNvPr>
          <p:cNvSpPr/>
          <p:nvPr/>
        </p:nvSpPr>
        <p:spPr>
          <a:xfrm>
            <a:off x="6232185" y="588836"/>
            <a:ext cx="451699" cy="155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5" name="Rettangolo 114">
            <a:extLst>
              <a:ext uri="{FF2B5EF4-FFF2-40B4-BE49-F238E27FC236}">
                <a16:creationId xmlns:a16="http://schemas.microsoft.com/office/drawing/2014/main" id="{F755B94A-5E58-4D43-AFA0-AAA3412F82F5}"/>
              </a:ext>
            </a:extLst>
          </p:cNvPr>
          <p:cNvSpPr/>
          <p:nvPr/>
        </p:nvSpPr>
        <p:spPr>
          <a:xfrm>
            <a:off x="6232185" y="588836"/>
            <a:ext cx="451699" cy="155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6" name="Rettangolo 115">
            <a:extLst>
              <a:ext uri="{FF2B5EF4-FFF2-40B4-BE49-F238E27FC236}">
                <a16:creationId xmlns:a16="http://schemas.microsoft.com/office/drawing/2014/main" id="{D02458D3-E77E-49E5-B64C-BACC8D2739C6}"/>
              </a:ext>
            </a:extLst>
          </p:cNvPr>
          <p:cNvSpPr/>
          <p:nvPr/>
        </p:nvSpPr>
        <p:spPr>
          <a:xfrm>
            <a:off x="6232185" y="588836"/>
            <a:ext cx="451699" cy="155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7" name="Rettangolo 116">
            <a:extLst>
              <a:ext uri="{FF2B5EF4-FFF2-40B4-BE49-F238E27FC236}">
                <a16:creationId xmlns:a16="http://schemas.microsoft.com/office/drawing/2014/main" id="{897B1594-8269-4BF7-8EE1-CA5F1A372442}"/>
              </a:ext>
            </a:extLst>
          </p:cNvPr>
          <p:cNvSpPr/>
          <p:nvPr/>
        </p:nvSpPr>
        <p:spPr>
          <a:xfrm>
            <a:off x="6232185" y="588836"/>
            <a:ext cx="451699" cy="155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8" name="Rettangolo 117">
            <a:extLst>
              <a:ext uri="{FF2B5EF4-FFF2-40B4-BE49-F238E27FC236}">
                <a16:creationId xmlns:a16="http://schemas.microsoft.com/office/drawing/2014/main" id="{0FB4EBB1-4964-4827-B6C7-1D0F541B5D9F}"/>
              </a:ext>
            </a:extLst>
          </p:cNvPr>
          <p:cNvSpPr/>
          <p:nvPr/>
        </p:nvSpPr>
        <p:spPr>
          <a:xfrm>
            <a:off x="6232185" y="588836"/>
            <a:ext cx="451699" cy="155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9" name="Rettangolo 118">
            <a:extLst>
              <a:ext uri="{FF2B5EF4-FFF2-40B4-BE49-F238E27FC236}">
                <a16:creationId xmlns:a16="http://schemas.microsoft.com/office/drawing/2014/main" id="{C4332880-8897-4FD0-B426-5DFB52EB04AB}"/>
              </a:ext>
            </a:extLst>
          </p:cNvPr>
          <p:cNvSpPr/>
          <p:nvPr/>
        </p:nvSpPr>
        <p:spPr>
          <a:xfrm>
            <a:off x="6232185" y="588836"/>
            <a:ext cx="451699" cy="155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0" name="Rettangolo 119">
            <a:extLst>
              <a:ext uri="{FF2B5EF4-FFF2-40B4-BE49-F238E27FC236}">
                <a16:creationId xmlns:a16="http://schemas.microsoft.com/office/drawing/2014/main" id="{D152896F-5B09-48E4-AC8F-09E5CC3466BE}"/>
              </a:ext>
            </a:extLst>
          </p:cNvPr>
          <p:cNvSpPr/>
          <p:nvPr/>
        </p:nvSpPr>
        <p:spPr>
          <a:xfrm>
            <a:off x="6232185" y="588836"/>
            <a:ext cx="451699" cy="155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1" name="Rettangolo 120">
            <a:extLst>
              <a:ext uri="{FF2B5EF4-FFF2-40B4-BE49-F238E27FC236}">
                <a16:creationId xmlns:a16="http://schemas.microsoft.com/office/drawing/2014/main" id="{1DAD8938-F685-4CAB-86C5-47ACB2B261F1}"/>
              </a:ext>
            </a:extLst>
          </p:cNvPr>
          <p:cNvSpPr/>
          <p:nvPr/>
        </p:nvSpPr>
        <p:spPr>
          <a:xfrm>
            <a:off x="6232185" y="588836"/>
            <a:ext cx="451699" cy="155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2" name="Rettangolo 121">
            <a:extLst>
              <a:ext uri="{FF2B5EF4-FFF2-40B4-BE49-F238E27FC236}">
                <a16:creationId xmlns:a16="http://schemas.microsoft.com/office/drawing/2014/main" id="{4341BF60-8DA3-4DD8-9850-AAF1293EB025}"/>
              </a:ext>
            </a:extLst>
          </p:cNvPr>
          <p:cNvSpPr/>
          <p:nvPr/>
        </p:nvSpPr>
        <p:spPr>
          <a:xfrm>
            <a:off x="6232185" y="588836"/>
            <a:ext cx="451699" cy="155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3" name="Rettangolo 122">
            <a:extLst>
              <a:ext uri="{FF2B5EF4-FFF2-40B4-BE49-F238E27FC236}">
                <a16:creationId xmlns:a16="http://schemas.microsoft.com/office/drawing/2014/main" id="{B5C1522D-D5D5-4DA6-B05A-D7E751ADF8D7}"/>
              </a:ext>
            </a:extLst>
          </p:cNvPr>
          <p:cNvSpPr/>
          <p:nvPr/>
        </p:nvSpPr>
        <p:spPr>
          <a:xfrm>
            <a:off x="6232185" y="588836"/>
            <a:ext cx="451699" cy="155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4" name="Rettangolo 123">
            <a:extLst>
              <a:ext uri="{FF2B5EF4-FFF2-40B4-BE49-F238E27FC236}">
                <a16:creationId xmlns:a16="http://schemas.microsoft.com/office/drawing/2014/main" id="{FE17BEF7-EF19-4206-A397-5774C2B54C8B}"/>
              </a:ext>
            </a:extLst>
          </p:cNvPr>
          <p:cNvSpPr/>
          <p:nvPr/>
        </p:nvSpPr>
        <p:spPr>
          <a:xfrm>
            <a:off x="6232185" y="588836"/>
            <a:ext cx="451699" cy="155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6" name="Rettangolo 125">
            <a:extLst>
              <a:ext uri="{FF2B5EF4-FFF2-40B4-BE49-F238E27FC236}">
                <a16:creationId xmlns:a16="http://schemas.microsoft.com/office/drawing/2014/main" id="{3D7BBBE0-DA74-4AB8-B5AC-F1A6B8FC5586}"/>
              </a:ext>
            </a:extLst>
          </p:cNvPr>
          <p:cNvSpPr/>
          <p:nvPr/>
        </p:nvSpPr>
        <p:spPr>
          <a:xfrm>
            <a:off x="6232185" y="588836"/>
            <a:ext cx="451699" cy="155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FA43D522-F8D6-3449-E16F-46B5D5B6F7F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0" y="601536"/>
            <a:ext cx="451143" cy="152413"/>
          </a:xfrm>
          <a:prstGeom prst="rect">
            <a:avLst/>
          </a:prstGeom>
        </p:spPr>
      </p:pic>
      <p:sp>
        <p:nvSpPr>
          <p:cNvPr id="3" name="Rettangolo 2">
            <a:extLst>
              <a:ext uri="{FF2B5EF4-FFF2-40B4-BE49-F238E27FC236}">
                <a16:creationId xmlns:a16="http://schemas.microsoft.com/office/drawing/2014/main" id="{A1147220-9D66-2C19-6AD8-D5743CC49FB9}"/>
              </a:ext>
            </a:extLst>
          </p:cNvPr>
          <p:cNvSpPr/>
          <p:nvPr/>
        </p:nvSpPr>
        <p:spPr>
          <a:xfrm>
            <a:off x="0" y="610346"/>
            <a:ext cx="451699" cy="155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036B672A-2325-3961-BA52-DAF14DABA3EB}"/>
              </a:ext>
            </a:extLst>
          </p:cNvPr>
          <p:cNvSpPr/>
          <p:nvPr/>
        </p:nvSpPr>
        <p:spPr>
          <a:xfrm>
            <a:off x="0" y="610346"/>
            <a:ext cx="451699" cy="155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B4E67B2C-4E5C-BFC4-A6DC-0DB195F7C262}"/>
              </a:ext>
            </a:extLst>
          </p:cNvPr>
          <p:cNvSpPr/>
          <p:nvPr/>
        </p:nvSpPr>
        <p:spPr>
          <a:xfrm>
            <a:off x="0" y="610346"/>
            <a:ext cx="451699" cy="155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694A05BF-0B22-E55B-C480-480C215B5B07}"/>
              </a:ext>
            </a:extLst>
          </p:cNvPr>
          <p:cNvSpPr/>
          <p:nvPr/>
        </p:nvSpPr>
        <p:spPr>
          <a:xfrm>
            <a:off x="0" y="610346"/>
            <a:ext cx="451699" cy="155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FD6B6495-10B8-8CAE-D19F-19000D80FE84}"/>
              </a:ext>
            </a:extLst>
          </p:cNvPr>
          <p:cNvSpPr/>
          <p:nvPr/>
        </p:nvSpPr>
        <p:spPr>
          <a:xfrm>
            <a:off x="0" y="610346"/>
            <a:ext cx="451699" cy="155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AEDD66FD-7601-6165-EDC4-EA2C8A9F8FD5}"/>
              </a:ext>
            </a:extLst>
          </p:cNvPr>
          <p:cNvSpPr/>
          <p:nvPr/>
        </p:nvSpPr>
        <p:spPr>
          <a:xfrm>
            <a:off x="0" y="610346"/>
            <a:ext cx="451699" cy="155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D79017A5-2BFA-6D2B-569C-E098CFEB431F}"/>
              </a:ext>
            </a:extLst>
          </p:cNvPr>
          <p:cNvSpPr/>
          <p:nvPr/>
        </p:nvSpPr>
        <p:spPr>
          <a:xfrm>
            <a:off x="0" y="610346"/>
            <a:ext cx="451699" cy="155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7AF4A4E3-B895-787B-0079-2A1054B1960A}"/>
              </a:ext>
            </a:extLst>
          </p:cNvPr>
          <p:cNvSpPr/>
          <p:nvPr/>
        </p:nvSpPr>
        <p:spPr>
          <a:xfrm>
            <a:off x="0" y="610346"/>
            <a:ext cx="451699" cy="155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8" name="Rettangolo 17">
            <a:extLst>
              <a:ext uri="{FF2B5EF4-FFF2-40B4-BE49-F238E27FC236}">
                <a16:creationId xmlns:a16="http://schemas.microsoft.com/office/drawing/2014/main" id="{4209A4EA-F7BD-82DB-A2A8-BC5C1702037E}"/>
              </a:ext>
            </a:extLst>
          </p:cNvPr>
          <p:cNvSpPr/>
          <p:nvPr/>
        </p:nvSpPr>
        <p:spPr>
          <a:xfrm>
            <a:off x="0" y="610346"/>
            <a:ext cx="451699" cy="155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0" name="Rettangolo 19">
            <a:extLst>
              <a:ext uri="{FF2B5EF4-FFF2-40B4-BE49-F238E27FC236}">
                <a16:creationId xmlns:a16="http://schemas.microsoft.com/office/drawing/2014/main" id="{89C87D64-DFEB-27E5-A361-054B91EB8F0F}"/>
              </a:ext>
            </a:extLst>
          </p:cNvPr>
          <p:cNvSpPr/>
          <p:nvPr/>
        </p:nvSpPr>
        <p:spPr>
          <a:xfrm>
            <a:off x="0" y="610346"/>
            <a:ext cx="451699" cy="155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1" name="Rettangolo 20">
            <a:extLst>
              <a:ext uri="{FF2B5EF4-FFF2-40B4-BE49-F238E27FC236}">
                <a16:creationId xmlns:a16="http://schemas.microsoft.com/office/drawing/2014/main" id="{1E251E5F-EDE4-46E3-FFE5-333A06BB7B5F}"/>
              </a:ext>
            </a:extLst>
          </p:cNvPr>
          <p:cNvSpPr/>
          <p:nvPr/>
        </p:nvSpPr>
        <p:spPr>
          <a:xfrm>
            <a:off x="0" y="610346"/>
            <a:ext cx="451699" cy="155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3" name="Rettangolo 22">
            <a:extLst>
              <a:ext uri="{FF2B5EF4-FFF2-40B4-BE49-F238E27FC236}">
                <a16:creationId xmlns:a16="http://schemas.microsoft.com/office/drawing/2014/main" id="{2AEC526E-6918-CFE3-26D3-57D9B53753BA}"/>
              </a:ext>
            </a:extLst>
          </p:cNvPr>
          <p:cNvSpPr/>
          <p:nvPr/>
        </p:nvSpPr>
        <p:spPr>
          <a:xfrm>
            <a:off x="0" y="610346"/>
            <a:ext cx="451699" cy="155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4" name="Rettangolo 23">
            <a:extLst>
              <a:ext uri="{FF2B5EF4-FFF2-40B4-BE49-F238E27FC236}">
                <a16:creationId xmlns:a16="http://schemas.microsoft.com/office/drawing/2014/main" id="{5C90817C-AF46-8C58-18AD-693A60540E54}"/>
              </a:ext>
            </a:extLst>
          </p:cNvPr>
          <p:cNvSpPr/>
          <p:nvPr/>
        </p:nvSpPr>
        <p:spPr>
          <a:xfrm>
            <a:off x="0" y="610346"/>
            <a:ext cx="451699" cy="155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5" name="Rettangolo 24">
            <a:extLst>
              <a:ext uri="{FF2B5EF4-FFF2-40B4-BE49-F238E27FC236}">
                <a16:creationId xmlns:a16="http://schemas.microsoft.com/office/drawing/2014/main" id="{A5E8D4D9-8F38-9799-8D91-C4762AFB225C}"/>
              </a:ext>
            </a:extLst>
          </p:cNvPr>
          <p:cNvSpPr/>
          <p:nvPr/>
        </p:nvSpPr>
        <p:spPr>
          <a:xfrm>
            <a:off x="0" y="610346"/>
            <a:ext cx="451699" cy="155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0" name="Rettangolo 39">
            <a:extLst>
              <a:ext uri="{FF2B5EF4-FFF2-40B4-BE49-F238E27FC236}">
                <a16:creationId xmlns:a16="http://schemas.microsoft.com/office/drawing/2014/main" id="{38CEC2A5-F01C-3304-545B-375EDFA94793}"/>
              </a:ext>
            </a:extLst>
          </p:cNvPr>
          <p:cNvSpPr/>
          <p:nvPr/>
        </p:nvSpPr>
        <p:spPr>
          <a:xfrm>
            <a:off x="0" y="610346"/>
            <a:ext cx="451699" cy="155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3" name="Rettangolo 52">
            <a:extLst>
              <a:ext uri="{FF2B5EF4-FFF2-40B4-BE49-F238E27FC236}">
                <a16:creationId xmlns:a16="http://schemas.microsoft.com/office/drawing/2014/main" id="{027AFD05-2EA0-A4C5-8648-7BE9D5CC4136}"/>
              </a:ext>
            </a:extLst>
          </p:cNvPr>
          <p:cNvSpPr/>
          <p:nvPr/>
        </p:nvSpPr>
        <p:spPr>
          <a:xfrm>
            <a:off x="0" y="610346"/>
            <a:ext cx="451699" cy="155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8" name="Rettangolo 57">
            <a:extLst>
              <a:ext uri="{FF2B5EF4-FFF2-40B4-BE49-F238E27FC236}">
                <a16:creationId xmlns:a16="http://schemas.microsoft.com/office/drawing/2014/main" id="{48564B4B-A1C4-C467-E943-0062FAE02A07}"/>
              </a:ext>
            </a:extLst>
          </p:cNvPr>
          <p:cNvSpPr/>
          <p:nvPr/>
        </p:nvSpPr>
        <p:spPr>
          <a:xfrm>
            <a:off x="0" y="610346"/>
            <a:ext cx="451699" cy="155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9" name="Rettangolo 58">
            <a:extLst>
              <a:ext uri="{FF2B5EF4-FFF2-40B4-BE49-F238E27FC236}">
                <a16:creationId xmlns:a16="http://schemas.microsoft.com/office/drawing/2014/main" id="{8304536E-6D6F-B898-F721-75DC09D12876}"/>
              </a:ext>
            </a:extLst>
          </p:cNvPr>
          <p:cNvSpPr/>
          <p:nvPr/>
        </p:nvSpPr>
        <p:spPr>
          <a:xfrm>
            <a:off x="0" y="610346"/>
            <a:ext cx="451699" cy="155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0" name="Rettangolo 59">
            <a:extLst>
              <a:ext uri="{FF2B5EF4-FFF2-40B4-BE49-F238E27FC236}">
                <a16:creationId xmlns:a16="http://schemas.microsoft.com/office/drawing/2014/main" id="{8A3F99A0-9F72-92AA-CA13-79FDF5DD6D80}"/>
              </a:ext>
            </a:extLst>
          </p:cNvPr>
          <p:cNvSpPr/>
          <p:nvPr/>
        </p:nvSpPr>
        <p:spPr>
          <a:xfrm>
            <a:off x="0" y="610346"/>
            <a:ext cx="451699" cy="155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1" name="Rettangolo 60">
            <a:extLst>
              <a:ext uri="{FF2B5EF4-FFF2-40B4-BE49-F238E27FC236}">
                <a16:creationId xmlns:a16="http://schemas.microsoft.com/office/drawing/2014/main" id="{72500AB8-A174-B24B-3513-B677EF9C9F08}"/>
              </a:ext>
            </a:extLst>
          </p:cNvPr>
          <p:cNvSpPr/>
          <p:nvPr/>
        </p:nvSpPr>
        <p:spPr>
          <a:xfrm>
            <a:off x="0" y="610346"/>
            <a:ext cx="451699" cy="155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4" name="Rettangolo 73">
            <a:extLst>
              <a:ext uri="{FF2B5EF4-FFF2-40B4-BE49-F238E27FC236}">
                <a16:creationId xmlns:a16="http://schemas.microsoft.com/office/drawing/2014/main" id="{3247F652-D3F7-E6D7-69BC-BE2DDFE30B68}"/>
              </a:ext>
            </a:extLst>
          </p:cNvPr>
          <p:cNvSpPr/>
          <p:nvPr/>
        </p:nvSpPr>
        <p:spPr>
          <a:xfrm>
            <a:off x="0" y="610346"/>
            <a:ext cx="451699" cy="155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8" name="Rettangolo 127">
            <a:extLst>
              <a:ext uri="{FF2B5EF4-FFF2-40B4-BE49-F238E27FC236}">
                <a16:creationId xmlns:a16="http://schemas.microsoft.com/office/drawing/2014/main" id="{7689EF29-73E7-A217-35F4-624EA27D7A53}"/>
              </a:ext>
            </a:extLst>
          </p:cNvPr>
          <p:cNvSpPr/>
          <p:nvPr/>
        </p:nvSpPr>
        <p:spPr>
          <a:xfrm>
            <a:off x="0" y="610346"/>
            <a:ext cx="451699" cy="155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9" name="Rettangolo 128">
            <a:extLst>
              <a:ext uri="{FF2B5EF4-FFF2-40B4-BE49-F238E27FC236}">
                <a16:creationId xmlns:a16="http://schemas.microsoft.com/office/drawing/2014/main" id="{0E4C2BE8-9CBD-27C6-1387-4B17ADC0108B}"/>
              </a:ext>
            </a:extLst>
          </p:cNvPr>
          <p:cNvSpPr/>
          <p:nvPr/>
        </p:nvSpPr>
        <p:spPr>
          <a:xfrm>
            <a:off x="0" y="610346"/>
            <a:ext cx="451699" cy="155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0" name="Rettangolo 129">
            <a:extLst>
              <a:ext uri="{FF2B5EF4-FFF2-40B4-BE49-F238E27FC236}">
                <a16:creationId xmlns:a16="http://schemas.microsoft.com/office/drawing/2014/main" id="{1A1166D2-D431-B46C-18EE-825910BCFB33}"/>
              </a:ext>
            </a:extLst>
          </p:cNvPr>
          <p:cNvSpPr/>
          <p:nvPr/>
        </p:nvSpPr>
        <p:spPr>
          <a:xfrm>
            <a:off x="0" y="610346"/>
            <a:ext cx="451699" cy="155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1" name="Rettangolo 130">
            <a:extLst>
              <a:ext uri="{FF2B5EF4-FFF2-40B4-BE49-F238E27FC236}">
                <a16:creationId xmlns:a16="http://schemas.microsoft.com/office/drawing/2014/main" id="{0E63DCFF-2D83-36F5-7F25-8F5D1DE8FDEE}"/>
              </a:ext>
            </a:extLst>
          </p:cNvPr>
          <p:cNvSpPr/>
          <p:nvPr/>
        </p:nvSpPr>
        <p:spPr>
          <a:xfrm>
            <a:off x="0" y="610346"/>
            <a:ext cx="451699" cy="155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2" name="Rettangolo 131">
            <a:extLst>
              <a:ext uri="{FF2B5EF4-FFF2-40B4-BE49-F238E27FC236}">
                <a16:creationId xmlns:a16="http://schemas.microsoft.com/office/drawing/2014/main" id="{8415DB4F-2E4D-5486-55BB-B2914A8207B4}"/>
              </a:ext>
            </a:extLst>
          </p:cNvPr>
          <p:cNvSpPr/>
          <p:nvPr/>
        </p:nvSpPr>
        <p:spPr>
          <a:xfrm>
            <a:off x="0" y="610346"/>
            <a:ext cx="451699" cy="155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3" name="Rettangolo 132">
            <a:extLst>
              <a:ext uri="{FF2B5EF4-FFF2-40B4-BE49-F238E27FC236}">
                <a16:creationId xmlns:a16="http://schemas.microsoft.com/office/drawing/2014/main" id="{E810DDCA-386F-BA03-D103-2F5C31F1644D}"/>
              </a:ext>
            </a:extLst>
          </p:cNvPr>
          <p:cNvSpPr/>
          <p:nvPr/>
        </p:nvSpPr>
        <p:spPr>
          <a:xfrm>
            <a:off x="0" y="610346"/>
            <a:ext cx="451699" cy="155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4" name="Rettangolo 133">
            <a:extLst>
              <a:ext uri="{FF2B5EF4-FFF2-40B4-BE49-F238E27FC236}">
                <a16:creationId xmlns:a16="http://schemas.microsoft.com/office/drawing/2014/main" id="{1F89C5E5-2B90-AC15-F570-F53AEE67D657}"/>
              </a:ext>
            </a:extLst>
          </p:cNvPr>
          <p:cNvSpPr/>
          <p:nvPr/>
        </p:nvSpPr>
        <p:spPr>
          <a:xfrm>
            <a:off x="0" y="610346"/>
            <a:ext cx="451699" cy="155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5" name="Rettangolo 124">
            <a:extLst>
              <a:ext uri="{FF2B5EF4-FFF2-40B4-BE49-F238E27FC236}">
                <a16:creationId xmlns:a16="http://schemas.microsoft.com/office/drawing/2014/main" id="{85E04684-0371-287F-DE03-073E84B91038}"/>
              </a:ext>
            </a:extLst>
          </p:cNvPr>
          <p:cNvSpPr/>
          <p:nvPr/>
        </p:nvSpPr>
        <p:spPr>
          <a:xfrm>
            <a:off x="0" y="610346"/>
            <a:ext cx="451699" cy="155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7" name="Rettangolo 126">
            <a:extLst>
              <a:ext uri="{FF2B5EF4-FFF2-40B4-BE49-F238E27FC236}">
                <a16:creationId xmlns:a16="http://schemas.microsoft.com/office/drawing/2014/main" id="{503515A5-7BC2-B9CC-5368-FED7BBFFF322}"/>
              </a:ext>
            </a:extLst>
          </p:cNvPr>
          <p:cNvSpPr/>
          <p:nvPr/>
        </p:nvSpPr>
        <p:spPr>
          <a:xfrm>
            <a:off x="0" y="610346"/>
            <a:ext cx="451699" cy="155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7" name="Rettangolo 136">
            <a:extLst>
              <a:ext uri="{FF2B5EF4-FFF2-40B4-BE49-F238E27FC236}">
                <a16:creationId xmlns:a16="http://schemas.microsoft.com/office/drawing/2014/main" id="{1419FF72-69FC-F923-D1BC-DBF5D224D3E4}"/>
              </a:ext>
            </a:extLst>
          </p:cNvPr>
          <p:cNvSpPr/>
          <p:nvPr/>
        </p:nvSpPr>
        <p:spPr>
          <a:xfrm>
            <a:off x="0" y="610346"/>
            <a:ext cx="451699" cy="155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8" name="Rettangolo 137">
            <a:extLst>
              <a:ext uri="{FF2B5EF4-FFF2-40B4-BE49-F238E27FC236}">
                <a16:creationId xmlns:a16="http://schemas.microsoft.com/office/drawing/2014/main" id="{B7F92FE8-6154-23E6-1BCA-49A04434E6D0}"/>
              </a:ext>
            </a:extLst>
          </p:cNvPr>
          <p:cNvSpPr/>
          <p:nvPr/>
        </p:nvSpPr>
        <p:spPr>
          <a:xfrm>
            <a:off x="0" y="610346"/>
            <a:ext cx="451699" cy="155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9" name="Rettangolo 138">
            <a:extLst>
              <a:ext uri="{FF2B5EF4-FFF2-40B4-BE49-F238E27FC236}">
                <a16:creationId xmlns:a16="http://schemas.microsoft.com/office/drawing/2014/main" id="{90C37B29-35D8-B233-1959-063A1078056F}"/>
              </a:ext>
            </a:extLst>
          </p:cNvPr>
          <p:cNvSpPr/>
          <p:nvPr/>
        </p:nvSpPr>
        <p:spPr>
          <a:xfrm>
            <a:off x="0" y="610346"/>
            <a:ext cx="451699" cy="155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0" name="Rettangolo 139">
            <a:extLst>
              <a:ext uri="{FF2B5EF4-FFF2-40B4-BE49-F238E27FC236}">
                <a16:creationId xmlns:a16="http://schemas.microsoft.com/office/drawing/2014/main" id="{F7A5C8A9-F5AC-DAC3-6C80-8B18A8100E45}"/>
              </a:ext>
            </a:extLst>
          </p:cNvPr>
          <p:cNvSpPr/>
          <p:nvPr/>
        </p:nvSpPr>
        <p:spPr>
          <a:xfrm>
            <a:off x="0" y="610346"/>
            <a:ext cx="451699" cy="155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1" name="Rettangolo 140">
            <a:extLst>
              <a:ext uri="{FF2B5EF4-FFF2-40B4-BE49-F238E27FC236}">
                <a16:creationId xmlns:a16="http://schemas.microsoft.com/office/drawing/2014/main" id="{017E8AE7-0C6D-3924-8AF6-4BDB67EB7B5A}"/>
              </a:ext>
            </a:extLst>
          </p:cNvPr>
          <p:cNvSpPr/>
          <p:nvPr/>
        </p:nvSpPr>
        <p:spPr>
          <a:xfrm>
            <a:off x="0" y="610346"/>
            <a:ext cx="451699" cy="155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2" name="Rettangolo 141">
            <a:extLst>
              <a:ext uri="{FF2B5EF4-FFF2-40B4-BE49-F238E27FC236}">
                <a16:creationId xmlns:a16="http://schemas.microsoft.com/office/drawing/2014/main" id="{7B9D24F9-036E-F03C-65AC-4C81710E5CB5}"/>
              </a:ext>
            </a:extLst>
          </p:cNvPr>
          <p:cNvSpPr/>
          <p:nvPr/>
        </p:nvSpPr>
        <p:spPr>
          <a:xfrm>
            <a:off x="0" y="610346"/>
            <a:ext cx="451699" cy="155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3" name="Rettangolo 142">
            <a:extLst>
              <a:ext uri="{FF2B5EF4-FFF2-40B4-BE49-F238E27FC236}">
                <a16:creationId xmlns:a16="http://schemas.microsoft.com/office/drawing/2014/main" id="{EE90E58A-93B8-678C-27DE-FB9BF32A4AA0}"/>
              </a:ext>
            </a:extLst>
          </p:cNvPr>
          <p:cNvSpPr/>
          <p:nvPr/>
        </p:nvSpPr>
        <p:spPr>
          <a:xfrm>
            <a:off x="0" y="610346"/>
            <a:ext cx="451699" cy="155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4" name="Rettangolo 143">
            <a:extLst>
              <a:ext uri="{FF2B5EF4-FFF2-40B4-BE49-F238E27FC236}">
                <a16:creationId xmlns:a16="http://schemas.microsoft.com/office/drawing/2014/main" id="{47F2D0C2-1905-4E0E-7714-608AEE978504}"/>
              </a:ext>
            </a:extLst>
          </p:cNvPr>
          <p:cNvSpPr/>
          <p:nvPr/>
        </p:nvSpPr>
        <p:spPr>
          <a:xfrm>
            <a:off x="0" y="610346"/>
            <a:ext cx="451699" cy="155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5" name="Rettangolo 144">
            <a:extLst>
              <a:ext uri="{FF2B5EF4-FFF2-40B4-BE49-F238E27FC236}">
                <a16:creationId xmlns:a16="http://schemas.microsoft.com/office/drawing/2014/main" id="{2B98BCA1-3532-CF74-C8CD-F43AAF9D6E5D}"/>
              </a:ext>
            </a:extLst>
          </p:cNvPr>
          <p:cNvSpPr/>
          <p:nvPr/>
        </p:nvSpPr>
        <p:spPr>
          <a:xfrm>
            <a:off x="0" y="610346"/>
            <a:ext cx="451699" cy="155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6" name="Rettangolo 145">
            <a:extLst>
              <a:ext uri="{FF2B5EF4-FFF2-40B4-BE49-F238E27FC236}">
                <a16:creationId xmlns:a16="http://schemas.microsoft.com/office/drawing/2014/main" id="{2D7FC40F-B5F1-69AB-1281-6EBBF012ADC8}"/>
              </a:ext>
            </a:extLst>
          </p:cNvPr>
          <p:cNvSpPr/>
          <p:nvPr/>
        </p:nvSpPr>
        <p:spPr>
          <a:xfrm>
            <a:off x="0" y="610346"/>
            <a:ext cx="451699" cy="155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7" name="Rettangolo 146">
            <a:extLst>
              <a:ext uri="{FF2B5EF4-FFF2-40B4-BE49-F238E27FC236}">
                <a16:creationId xmlns:a16="http://schemas.microsoft.com/office/drawing/2014/main" id="{E5347A02-98EF-48F0-06A6-1A63B62298B4}"/>
              </a:ext>
            </a:extLst>
          </p:cNvPr>
          <p:cNvSpPr/>
          <p:nvPr/>
        </p:nvSpPr>
        <p:spPr>
          <a:xfrm>
            <a:off x="0" y="610346"/>
            <a:ext cx="451699" cy="155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8" name="Rettangolo 147">
            <a:extLst>
              <a:ext uri="{FF2B5EF4-FFF2-40B4-BE49-F238E27FC236}">
                <a16:creationId xmlns:a16="http://schemas.microsoft.com/office/drawing/2014/main" id="{50274194-69B1-615C-A4FF-405272E748F9}"/>
              </a:ext>
            </a:extLst>
          </p:cNvPr>
          <p:cNvSpPr/>
          <p:nvPr/>
        </p:nvSpPr>
        <p:spPr>
          <a:xfrm>
            <a:off x="0" y="610346"/>
            <a:ext cx="451699" cy="155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9" name="Rettangolo 148">
            <a:extLst>
              <a:ext uri="{FF2B5EF4-FFF2-40B4-BE49-F238E27FC236}">
                <a16:creationId xmlns:a16="http://schemas.microsoft.com/office/drawing/2014/main" id="{FFD2A61E-7038-8C8B-84D6-649CDAB90C38}"/>
              </a:ext>
            </a:extLst>
          </p:cNvPr>
          <p:cNvSpPr/>
          <p:nvPr/>
        </p:nvSpPr>
        <p:spPr>
          <a:xfrm>
            <a:off x="0" y="610346"/>
            <a:ext cx="451699" cy="155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0" name="Rettangolo 149">
            <a:extLst>
              <a:ext uri="{FF2B5EF4-FFF2-40B4-BE49-F238E27FC236}">
                <a16:creationId xmlns:a16="http://schemas.microsoft.com/office/drawing/2014/main" id="{B83D7DE6-7E24-9BF5-D40E-AB0ACA27386E}"/>
              </a:ext>
            </a:extLst>
          </p:cNvPr>
          <p:cNvSpPr/>
          <p:nvPr/>
        </p:nvSpPr>
        <p:spPr>
          <a:xfrm>
            <a:off x="0" y="610346"/>
            <a:ext cx="451699" cy="155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1" name="Rettangolo 150">
            <a:extLst>
              <a:ext uri="{FF2B5EF4-FFF2-40B4-BE49-F238E27FC236}">
                <a16:creationId xmlns:a16="http://schemas.microsoft.com/office/drawing/2014/main" id="{60C34E15-9254-A2E1-5731-E2126BB502A7}"/>
              </a:ext>
            </a:extLst>
          </p:cNvPr>
          <p:cNvSpPr/>
          <p:nvPr/>
        </p:nvSpPr>
        <p:spPr>
          <a:xfrm>
            <a:off x="0" y="610346"/>
            <a:ext cx="451699" cy="155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2" name="Rettangolo 151">
            <a:extLst>
              <a:ext uri="{FF2B5EF4-FFF2-40B4-BE49-F238E27FC236}">
                <a16:creationId xmlns:a16="http://schemas.microsoft.com/office/drawing/2014/main" id="{8A9EF5E2-D0A5-D36F-49EF-5A21BB374F9B}"/>
              </a:ext>
            </a:extLst>
          </p:cNvPr>
          <p:cNvSpPr/>
          <p:nvPr/>
        </p:nvSpPr>
        <p:spPr>
          <a:xfrm>
            <a:off x="0" y="610346"/>
            <a:ext cx="451699" cy="155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3" name="Rettangolo 152">
            <a:extLst>
              <a:ext uri="{FF2B5EF4-FFF2-40B4-BE49-F238E27FC236}">
                <a16:creationId xmlns:a16="http://schemas.microsoft.com/office/drawing/2014/main" id="{3BCF2341-28BB-F2F4-42F4-0976C9E4C458}"/>
              </a:ext>
            </a:extLst>
          </p:cNvPr>
          <p:cNvSpPr/>
          <p:nvPr/>
        </p:nvSpPr>
        <p:spPr>
          <a:xfrm>
            <a:off x="0" y="610346"/>
            <a:ext cx="451699" cy="155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4" name="Rettangolo 153">
            <a:extLst>
              <a:ext uri="{FF2B5EF4-FFF2-40B4-BE49-F238E27FC236}">
                <a16:creationId xmlns:a16="http://schemas.microsoft.com/office/drawing/2014/main" id="{B3CC5702-5B4D-A0F9-7EC6-8526699C731B}"/>
              </a:ext>
            </a:extLst>
          </p:cNvPr>
          <p:cNvSpPr/>
          <p:nvPr/>
        </p:nvSpPr>
        <p:spPr>
          <a:xfrm>
            <a:off x="0" y="610346"/>
            <a:ext cx="451699" cy="155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5" name="Rettangolo 154">
            <a:extLst>
              <a:ext uri="{FF2B5EF4-FFF2-40B4-BE49-F238E27FC236}">
                <a16:creationId xmlns:a16="http://schemas.microsoft.com/office/drawing/2014/main" id="{E6605AB1-749C-E7CB-6662-AA4ED2120AE9}"/>
              </a:ext>
            </a:extLst>
          </p:cNvPr>
          <p:cNvSpPr/>
          <p:nvPr/>
        </p:nvSpPr>
        <p:spPr>
          <a:xfrm>
            <a:off x="0" y="610346"/>
            <a:ext cx="451699" cy="155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6" name="Rettangolo 155">
            <a:extLst>
              <a:ext uri="{FF2B5EF4-FFF2-40B4-BE49-F238E27FC236}">
                <a16:creationId xmlns:a16="http://schemas.microsoft.com/office/drawing/2014/main" id="{AF8E2099-3507-53FD-14AE-F5ADCEA07EFB}"/>
              </a:ext>
            </a:extLst>
          </p:cNvPr>
          <p:cNvSpPr/>
          <p:nvPr/>
        </p:nvSpPr>
        <p:spPr>
          <a:xfrm>
            <a:off x="0" y="610346"/>
            <a:ext cx="451699" cy="155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7" name="Rettangolo 156">
            <a:extLst>
              <a:ext uri="{FF2B5EF4-FFF2-40B4-BE49-F238E27FC236}">
                <a16:creationId xmlns:a16="http://schemas.microsoft.com/office/drawing/2014/main" id="{D1EE1E80-B3C5-B843-1C1F-0E11EE9D87C5}"/>
              </a:ext>
            </a:extLst>
          </p:cNvPr>
          <p:cNvSpPr/>
          <p:nvPr/>
        </p:nvSpPr>
        <p:spPr>
          <a:xfrm>
            <a:off x="0" y="610346"/>
            <a:ext cx="451699" cy="155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8" name="Rettangolo 157">
            <a:extLst>
              <a:ext uri="{FF2B5EF4-FFF2-40B4-BE49-F238E27FC236}">
                <a16:creationId xmlns:a16="http://schemas.microsoft.com/office/drawing/2014/main" id="{68991347-ACF4-F6EF-DA31-D34D575EBAB1}"/>
              </a:ext>
            </a:extLst>
          </p:cNvPr>
          <p:cNvSpPr/>
          <p:nvPr/>
        </p:nvSpPr>
        <p:spPr>
          <a:xfrm>
            <a:off x="0" y="610346"/>
            <a:ext cx="451699" cy="155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9" name="Rettangolo 158">
            <a:extLst>
              <a:ext uri="{FF2B5EF4-FFF2-40B4-BE49-F238E27FC236}">
                <a16:creationId xmlns:a16="http://schemas.microsoft.com/office/drawing/2014/main" id="{72C142FC-9B64-B575-6F34-B6DFC472F79A}"/>
              </a:ext>
            </a:extLst>
          </p:cNvPr>
          <p:cNvSpPr/>
          <p:nvPr/>
        </p:nvSpPr>
        <p:spPr>
          <a:xfrm>
            <a:off x="0" y="610346"/>
            <a:ext cx="451699" cy="155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0" name="Rettangolo 159">
            <a:extLst>
              <a:ext uri="{FF2B5EF4-FFF2-40B4-BE49-F238E27FC236}">
                <a16:creationId xmlns:a16="http://schemas.microsoft.com/office/drawing/2014/main" id="{94C526EF-39F2-D44C-BB4B-B514283D3236}"/>
              </a:ext>
            </a:extLst>
          </p:cNvPr>
          <p:cNvSpPr/>
          <p:nvPr/>
        </p:nvSpPr>
        <p:spPr>
          <a:xfrm>
            <a:off x="0" y="610346"/>
            <a:ext cx="451699" cy="155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1" name="Rettangolo 160">
            <a:extLst>
              <a:ext uri="{FF2B5EF4-FFF2-40B4-BE49-F238E27FC236}">
                <a16:creationId xmlns:a16="http://schemas.microsoft.com/office/drawing/2014/main" id="{640C4831-B34F-1916-95C1-387368A3E665}"/>
              </a:ext>
            </a:extLst>
          </p:cNvPr>
          <p:cNvSpPr/>
          <p:nvPr/>
        </p:nvSpPr>
        <p:spPr>
          <a:xfrm>
            <a:off x="0" y="610346"/>
            <a:ext cx="451699" cy="155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2" name="Rettangolo 161">
            <a:extLst>
              <a:ext uri="{FF2B5EF4-FFF2-40B4-BE49-F238E27FC236}">
                <a16:creationId xmlns:a16="http://schemas.microsoft.com/office/drawing/2014/main" id="{3FCC4617-3F10-01E3-F2EA-D859498E8583}"/>
              </a:ext>
            </a:extLst>
          </p:cNvPr>
          <p:cNvSpPr/>
          <p:nvPr/>
        </p:nvSpPr>
        <p:spPr>
          <a:xfrm>
            <a:off x="0" y="610346"/>
            <a:ext cx="451699" cy="155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3" name="Rettangolo 162">
            <a:extLst>
              <a:ext uri="{FF2B5EF4-FFF2-40B4-BE49-F238E27FC236}">
                <a16:creationId xmlns:a16="http://schemas.microsoft.com/office/drawing/2014/main" id="{03BF4E08-78A1-1213-5ACB-2EDA0AFD9384}"/>
              </a:ext>
            </a:extLst>
          </p:cNvPr>
          <p:cNvSpPr/>
          <p:nvPr/>
        </p:nvSpPr>
        <p:spPr>
          <a:xfrm>
            <a:off x="0" y="610346"/>
            <a:ext cx="451699" cy="155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4" name="Rettangolo 163">
            <a:extLst>
              <a:ext uri="{FF2B5EF4-FFF2-40B4-BE49-F238E27FC236}">
                <a16:creationId xmlns:a16="http://schemas.microsoft.com/office/drawing/2014/main" id="{8504B50D-DD8D-37E6-8220-29745A719F51}"/>
              </a:ext>
            </a:extLst>
          </p:cNvPr>
          <p:cNvSpPr/>
          <p:nvPr/>
        </p:nvSpPr>
        <p:spPr>
          <a:xfrm>
            <a:off x="0" y="610346"/>
            <a:ext cx="451699" cy="155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5" name="Rettangolo 164">
            <a:extLst>
              <a:ext uri="{FF2B5EF4-FFF2-40B4-BE49-F238E27FC236}">
                <a16:creationId xmlns:a16="http://schemas.microsoft.com/office/drawing/2014/main" id="{3D61D427-2F59-0FD7-439F-9021AC79A3F5}"/>
              </a:ext>
            </a:extLst>
          </p:cNvPr>
          <p:cNvSpPr/>
          <p:nvPr/>
        </p:nvSpPr>
        <p:spPr>
          <a:xfrm>
            <a:off x="0" y="610346"/>
            <a:ext cx="451699" cy="155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6" name="Rettangolo 165">
            <a:extLst>
              <a:ext uri="{FF2B5EF4-FFF2-40B4-BE49-F238E27FC236}">
                <a16:creationId xmlns:a16="http://schemas.microsoft.com/office/drawing/2014/main" id="{0CB13F6A-F621-C5CE-7DEB-3324A45560A6}"/>
              </a:ext>
            </a:extLst>
          </p:cNvPr>
          <p:cNvSpPr/>
          <p:nvPr/>
        </p:nvSpPr>
        <p:spPr>
          <a:xfrm>
            <a:off x="0" y="610346"/>
            <a:ext cx="451699" cy="155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7" name="Rettangolo 166">
            <a:extLst>
              <a:ext uri="{FF2B5EF4-FFF2-40B4-BE49-F238E27FC236}">
                <a16:creationId xmlns:a16="http://schemas.microsoft.com/office/drawing/2014/main" id="{63D9141B-DD0D-89A9-35BA-7FCF3EFFC991}"/>
              </a:ext>
            </a:extLst>
          </p:cNvPr>
          <p:cNvSpPr/>
          <p:nvPr/>
        </p:nvSpPr>
        <p:spPr>
          <a:xfrm>
            <a:off x="0" y="610346"/>
            <a:ext cx="451699" cy="155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8" name="Rettangolo 167">
            <a:extLst>
              <a:ext uri="{FF2B5EF4-FFF2-40B4-BE49-F238E27FC236}">
                <a16:creationId xmlns:a16="http://schemas.microsoft.com/office/drawing/2014/main" id="{3B353083-EF44-931F-6541-835BD9936CDF}"/>
              </a:ext>
            </a:extLst>
          </p:cNvPr>
          <p:cNvSpPr/>
          <p:nvPr/>
        </p:nvSpPr>
        <p:spPr>
          <a:xfrm>
            <a:off x="0" y="610346"/>
            <a:ext cx="451699" cy="155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9" name="Rettangolo 168">
            <a:extLst>
              <a:ext uri="{FF2B5EF4-FFF2-40B4-BE49-F238E27FC236}">
                <a16:creationId xmlns:a16="http://schemas.microsoft.com/office/drawing/2014/main" id="{43373017-8CA9-800D-F43B-75D44A43A54E}"/>
              </a:ext>
            </a:extLst>
          </p:cNvPr>
          <p:cNvSpPr/>
          <p:nvPr/>
        </p:nvSpPr>
        <p:spPr>
          <a:xfrm>
            <a:off x="0" y="610346"/>
            <a:ext cx="451699" cy="155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0" name="Rettangolo 169">
            <a:extLst>
              <a:ext uri="{FF2B5EF4-FFF2-40B4-BE49-F238E27FC236}">
                <a16:creationId xmlns:a16="http://schemas.microsoft.com/office/drawing/2014/main" id="{20DE4C37-B8F7-9763-8476-73396CA2E727}"/>
              </a:ext>
            </a:extLst>
          </p:cNvPr>
          <p:cNvSpPr/>
          <p:nvPr/>
        </p:nvSpPr>
        <p:spPr>
          <a:xfrm>
            <a:off x="0" y="610346"/>
            <a:ext cx="451699" cy="155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1" name="Rettangolo 170">
            <a:extLst>
              <a:ext uri="{FF2B5EF4-FFF2-40B4-BE49-F238E27FC236}">
                <a16:creationId xmlns:a16="http://schemas.microsoft.com/office/drawing/2014/main" id="{69F6A19E-A897-BED2-9AC3-1EC27BE3B8D5}"/>
              </a:ext>
            </a:extLst>
          </p:cNvPr>
          <p:cNvSpPr/>
          <p:nvPr/>
        </p:nvSpPr>
        <p:spPr>
          <a:xfrm>
            <a:off x="0" y="610346"/>
            <a:ext cx="451699" cy="155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2" name="Rettangolo 171">
            <a:extLst>
              <a:ext uri="{FF2B5EF4-FFF2-40B4-BE49-F238E27FC236}">
                <a16:creationId xmlns:a16="http://schemas.microsoft.com/office/drawing/2014/main" id="{6F9C10D6-FED3-84BB-5319-1A49825016E7}"/>
              </a:ext>
            </a:extLst>
          </p:cNvPr>
          <p:cNvSpPr/>
          <p:nvPr/>
        </p:nvSpPr>
        <p:spPr>
          <a:xfrm>
            <a:off x="0" y="610346"/>
            <a:ext cx="451699" cy="155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3" name="Rettangolo 172">
            <a:extLst>
              <a:ext uri="{FF2B5EF4-FFF2-40B4-BE49-F238E27FC236}">
                <a16:creationId xmlns:a16="http://schemas.microsoft.com/office/drawing/2014/main" id="{5D3665B4-4FDD-4B9F-23A3-A9ACF325BE3D}"/>
              </a:ext>
            </a:extLst>
          </p:cNvPr>
          <p:cNvSpPr/>
          <p:nvPr/>
        </p:nvSpPr>
        <p:spPr>
          <a:xfrm>
            <a:off x="0" y="610346"/>
            <a:ext cx="451699" cy="155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4" name="Rettangolo 173">
            <a:extLst>
              <a:ext uri="{FF2B5EF4-FFF2-40B4-BE49-F238E27FC236}">
                <a16:creationId xmlns:a16="http://schemas.microsoft.com/office/drawing/2014/main" id="{142055E9-4321-C0A2-DD81-D44537652083}"/>
              </a:ext>
            </a:extLst>
          </p:cNvPr>
          <p:cNvSpPr/>
          <p:nvPr/>
        </p:nvSpPr>
        <p:spPr>
          <a:xfrm>
            <a:off x="0" y="610346"/>
            <a:ext cx="451699" cy="155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5" name="object 2">
            <a:extLst>
              <a:ext uri="{FF2B5EF4-FFF2-40B4-BE49-F238E27FC236}">
                <a16:creationId xmlns:a16="http://schemas.microsoft.com/office/drawing/2014/main" id="{D5C5014B-25DC-7424-4AAE-3CD59C4561B3}"/>
              </a:ext>
            </a:extLst>
          </p:cNvPr>
          <p:cNvSpPr txBox="1"/>
          <p:nvPr/>
        </p:nvSpPr>
        <p:spPr>
          <a:xfrm>
            <a:off x="477607" y="603111"/>
            <a:ext cx="228599" cy="1667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000" b="0" i="0" u="none" strike="noStrike" kern="1200" cap="none" spc="-5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21</a:t>
            </a:r>
            <a:endParaRPr kumimoji="0" sz="1000" b="0" i="0" u="none" strike="noStrike" kern="1200" cap="none" spc="0" normalizeH="0" baseline="0" noProof="0" dirty="0">
              <a:ln>
                <a:noFill/>
              </a:ln>
              <a:solidFill>
                <a:srgbClr val="1F497D">
                  <a:lumMod val="75000"/>
                </a:srgbClr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76" name="Rettangolo 175">
            <a:extLst>
              <a:ext uri="{FF2B5EF4-FFF2-40B4-BE49-F238E27FC236}">
                <a16:creationId xmlns:a16="http://schemas.microsoft.com/office/drawing/2014/main" id="{E3688A13-CBFE-195D-8DE7-7AE7761C3250}"/>
              </a:ext>
            </a:extLst>
          </p:cNvPr>
          <p:cNvSpPr/>
          <p:nvPr/>
        </p:nvSpPr>
        <p:spPr>
          <a:xfrm>
            <a:off x="13393" y="616452"/>
            <a:ext cx="418407" cy="14003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9317385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403808-8B63-3B51-D7B5-945005A0C5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>
            <a:extLst>
              <a:ext uri="{FF2B5EF4-FFF2-40B4-BE49-F238E27FC236}">
                <a16:creationId xmlns:a16="http://schemas.microsoft.com/office/drawing/2014/main" id="{A8BC6069-A63D-F67F-1E4F-09798522162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48179" y="896314"/>
            <a:ext cx="6191505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l"/>
            <a:r>
              <a:rPr lang="it-IT" sz="1800" kern="1200" dirty="0">
                <a:solidFill>
                  <a:schemeClr val="tx2">
                    <a:lumMod val="75000"/>
                  </a:schemeClr>
                </a:solidFill>
                <a:ea typeface="+mn-ea"/>
              </a:rPr>
              <a:t>SCIENZE BANCARIE FIN. ASS </a:t>
            </a:r>
            <a:r>
              <a:rPr lang="it-IT" sz="1600" kern="1200" dirty="0">
                <a:solidFill>
                  <a:schemeClr val="tx2">
                    <a:lumMod val="75000"/>
                  </a:schemeClr>
                </a:solidFill>
                <a:ea typeface="+mn-ea"/>
              </a:rPr>
              <a:t>– </a:t>
            </a:r>
            <a:r>
              <a:rPr lang="it-IT" sz="1400" kern="1200" dirty="0">
                <a:solidFill>
                  <a:schemeClr val="tx2">
                    <a:lumMod val="75000"/>
                  </a:schemeClr>
                </a:solidFill>
                <a:ea typeface="+mn-ea"/>
              </a:rPr>
              <a:t>LAUREA MAGISTRALE ESIR</a:t>
            </a:r>
            <a:endParaRPr lang="en-US" sz="1400" kern="1200" dirty="0">
              <a:solidFill>
                <a:schemeClr val="tx2">
                  <a:lumMod val="75000"/>
                </a:schemeClr>
              </a:solidFill>
              <a:ea typeface="+mn-ea"/>
            </a:endParaRPr>
          </a:p>
        </p:txBody>
      </p:sp>
      <p:grpSp>
        <p:nvGrpSpPr>
          <p:cNvPr id="29" name="object 10">
            <a:extLst>
              <a:ext uri="{FF2B5EF4-FFF2-40B4-BE49-F238E27FC236}">
                <a16:creationId xmlns:a16="http://schemas.microsoft.com/office/drawing/2014/main" id="{B9E40400-CDD4-9A38-DB6E-3E7E47A82FD8}"/>
              </a:ext>
            </a:extLst>
          </p:cNvPr>
          <p:cNvGrpSpPr/>
          <p:nvPr/>
        </p:nvGrpSpPr>
        <p:grpSpPr>
          <a:xfrm>
            <a:off x="595829" y="1193267"/>
            <a:ext cx="6263585" cy="191033"/>
            <a:chOff x="576984" y="1342651"/>
            <a:chExt cx="6263585" cy="191033"/>
          </a:xfrm>
          <a:solidFill>
            <a:srgbClr val="FFC000"/>
          </a:solidFill>
        </p:grpSpPr>
        <p:sp>
          <p:nvSpPr>
            <p:cNvPr id="30" name="object 11">
              <a:extLst>
                <a:ext uri="{FF2B5EF4-FFF2-40B4-BE49-F238E27FC236}">
                  <a16:creationId xmlns:a16="http://schemas.microsoft.com/office/drawing/2014/main" id="{F63C1F44-FE32-3936-D356-76D928E9B6B9}"/>
                </a:ext>
              </a:extLst>
            </p:cNvPr>
            <p:cNvSpPr/>
            <p:nvPr/>
          </p:nvSpPr>
          <p:spPr>
            <a:xfrm>
              <a:off x="755999" y="1451114"/>
              <a:ext cx="6084570" cy="0"/>
            </a:xfrm>
            <a:custGeom>
              <a:avLst/>
              <a:gdLst/>
              <a:ahLst/>
              <a:cxnLst/>
              <a:rect l="l" t="t" r="r" b="b"/>
              <a:pathLst>
                <a:path w="6084570">
                  <a:moveTo>
                    <a:pt x="0" y="0"/>
                  </a:moveTo>
                  <a:lnTo>
                    <a:pt x="6083998" y="0"/>
                  </a:lnTo>
                </a:path>
              </a:pathLst>
            </a:custGeom>
            <a:grpFill/>
            <a:ln w="12700">
              <a:solidFill>
                <a:srgbClr val="FFC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4" name="object 12">
              <a:extLst>
                <a:ext uri="{FF2B5EF4-FFF2-40B4-BE49-F238E27FC236}">
                  <a16:creationId xmlns:a16="http://schemas.microsoft.com/office/drawing/2014/main" id="{473A11EC-9017-6443-54D8-315A53845477}"/>
                </a:ext>
              </a:extLst>
            </p:cNvPr>
            <p:cNvSpPr/>
            <p:nvPr/>
          </p:nvSpPr>
          <p:spPr>
            <a:xfrm>
              <a:off x="576984" y="1342651"/>
              <a:ext cx="189045" cy="191033"/>
            </a:xfrm>
            <a:custGeom>
              <a:avLst/>
              <a:gdLst/>
              <a:ahLst/>
              <a:cxnLst/>
              <a:rect l="l" t="t" r="r" b="b"/>
              <a:pathLst>
                <a:path w="280034" h="280034">
                  <a:moveTo>
                    <a:pt x="139865" y="0"/>
                  </a:moveTo>
                  <a:lnTo>
                    <a:pt x="95658" y="7129"/>
                  </a:lnTo>
                  <a:lnTo>
                    <a:pt x="57264" y="26982"/>
                  </a:lnTo>
                  <a:lnTo>
                    <a:pt x="26986" y="57256"/>
                  </a:lnTo>
                  <a:lnTo>
                    <a:pt x="7130" y="95647"/>
                  </a:lnTo>
                  <a:lnTo>
                    <a:pt x="0" y="139852"/>
                  </a:lnTo>
                  <a:lnTo>
                    <a:pt x="7130" y="184059"/>
                  </a:lnTo>
                  <a:lnTo>
                    <a:pt x="26986" y="222453"/>
                  </a:lnTo>
                  <a:lnTo>
                    <a:pt x="57264" y="252730"/>
                  </a:lnTo>
                  <a:lnTo>
                    <a:pt x="95658" y="272586"/>
                  </a:lnTo>
                  <a:lnTo>
                    <a:pt x="139865" y="279717"/>
                  </a:lnTo>
                  <a:lnTo>
                    <a:pt x="184071" y="272586"/>
                  </a:lnTo>
                  <a:lnTo>
                    <a:pt x="222465" y="252730"/>
                  </a:lnTo>
                  <a:lnTo>
                    <a:pt x="252743" y="222453"/>
                  </a:lnTo>
                  <a:lnTo>
                    <a:pt x="272599" y="184059"/>
                  </a:lnTo>
                  <a:lnTo>
                    <a:pt x="279730" y="139852"/>
                  </a:lnTo>
                  <a:lnTo>
                    <a:pt x="272599" y="95647"/>
                  </a:lnTo>
                  <a:lnTo>
                    <a:pt x="252743" y="57256"/>
                  </a:lnTo>
                  <a:lnTo>
                    <a:pt x="222465" y="26982"/>
                  </a:lnTo>
                  <a:lnTo>
                    <a:pt x="184071" y="7129"/>
                  </a:lnTo>
                  <a:lnTo>
                    <a:pt x="139865" y="0"/>
                  </a:ln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cxnSp>
        <p:nvCxnSpPr>
          <p:cNvPr id="35" name="Connettore diritto 34">
            <a:extLst>
              <a:ext uri="{FF2B5EF4-FFF2-40B4-BE49-F238E27FC236}">
                <a16:creationId xmlns:a16="http://schemas.microsoft.com/office/drawing/2014/main" id="{0D56BBBF-6483-3107-20E1-6ADBBEB1DCD7}"/>
              </a:ext>
            </a:extLst>
          </p:cNvPr>
          <p:cNvCxnSpPr/>
          <p:nvPr/>
        </p:nvCxnSpPr>
        <p:spPr>
          <a:xfrm>
            <a:off x="1949450" y="10062867"/>
            <a:ext cx="4909964" cy="0"/>
          </a:xfrm>
          <a:prstGeom prst="line">
            <a:avLst/>
          </a:prstGeom>
          <a:ln w="127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object 3">
            <a:extLst>
              <a:ext uri="{FF2B5EF4-FFF2-40B4-BE49-F238E27FC236}">
                <a16:creationId xmlns:a16="http://schemas.microsoft.com/office/drawing/2014/main" id="{200B8AED-8F97-AB75-5232-37F7FD1A2F52}"/>
              </a:ext>
            </a:extLst>
          </p:cNvPr>
          <p:cNvSpPr txBox="1"/>
          <p:nvPr/>
        </p:nvSpPr>
        <p:spPr>
          <a:xfrm>
            <a:off x="451699" y="9994900"/>
            <a:ext cx="1654175" cy="1359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800" b="1" i="0" u="none" strike="noStrike" kern="1200" cap="none" spc="-5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GUIDA</a:t>
            </a:r>
            <a:r>
              <a:rPr kumimoji="0" lang="it-IT" sz="800" b="1" i="0" u="none" strike="noStrike" kern="1200" cap="none" spc="-50" normalizeH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PORTALE LAUREE</a:t>
            </a:r>
            <a:endParaRPr kumimoji="0" sz="800" b="1" i="0" u="none" strike="noStrike" kern="1200" cap="none" spc="-5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99EA264D-2DD9-AF1F-22D0-E0125AC64109}"/>
              </a:ext>
            </a:extLst>
          </p:cNvPr>
          <p:cNvSpPr/>
          <p:nvPr/>
        </p:nvSpPr>
        <p:spPr>
          <a:xfrm>
            <a:off x="0" y="610346"/>
            <a:ext cx="451699" cy="155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1" name="Rettangolo 30">
            <a:extLst>
              <a:ext uri="{FF2B5EF4-FFF2-40B4-BE49-F238E27FC236}">
                <a16:creationId xmlns:a16="http://schemas.microsoft.com/office/drawing/2014/main" id="{3350FBC1-9A85-798A-B320-743DB3A1340F}"/>
              </a:ext>
            </a:extLst>
          </p:cNvPr>
          <p:cNvSpPr/>
          <p:nvPr/>
        </p:nvSpPr>
        <p:spPr>
          <a:xfrm>
            <a:off x="0" y="610346"/>
            <a:ext cx="451699" cy="155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9" name="Rettangolo 18">
            <a:extLst>
              <a:ext uri="{FF2B5EF4-FFF2-40B4-BE49-F238E27FC236}">
                <a16:creationId xmlns:a16="http://schemas.microsoft.com/office/drawing/2014/main" id="{663EEB27-7A47-BB07-A08F-633D286099C2}"/>
              </a:ext>
            </a:extLst>
          </p:cNvPr>
          <p:cNvSpPr/>
          <p:nvPr/>
        </p:nvSpPr>
        <p:spPr>
          <a:xfrm>
            <a:off x="0" y="610346"/>
            <a:ext cx="451699" cy="155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2" name="Rettangolo 21">
            <a:extLst>
              <a:ext uri="{FF2B5EF4-FFF2-40B4-BE49-F238E27FC236}">
                <a16:creationId xmlns:a16="http://schemas.microsoft.com/office/drawing/2014/main" id="{C469C1BE-D7F4-7A61-22FF-698296696577}"/>
              </a:ext>
            </a:extLst>
          </p:cNvPr>
          <p:cNvSpPr/>
          <p:nvPr/>
        </p:nvSpPr>
        <p:spPr>
          <a:xfrm>
            <a:off x="0" y="610346"/>
            <a:ext cx="451699" cy="155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1" name="Rettangolo 40">
            <a:extLst>
              <a:ext uri="{FF2B5EF4-FFF2-40B4-BE49-F238E27FC236}">
                <a16:creationId xmlns:a16="http://schemas.microsoft.com/office/drawing/2014/main" id="{97E47C4E-15BE-6614-06A3-7C257D5AAD44}"/>
              </a:ext>
            </a:extLst>
          </p:cNvPr>
          <p:cNvSpPr/>
          <p:nvPr/>
        </p:nvSpPr>
        <p:spPr>
          <a:xfrm>
            <a:off x="0" y="610346"/>
            <a:ext cx="451699" cy="155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2" name="Rettangolo 41">
            <a:extLst>
              <a:ext uri="{FF2B5EF4-FFF2-40B4-BE49-F238E27FC236}">
                <a16:creationId xmlns:a16="http://schemas.microsoft.com/office/drawing/2014/main" id="{931C0F0B-819A-0F94-6ADC-BB7C84E721F5}"/>
              </a:ext>
            </a:extLst>
          </p:cNvPr>
          <p:cNvSpPr/>
          <p:nvPr/>
        </p:nvSpPr>
        <p:spPr>
          <a:xfrm>
            <a:off x="0" y="610346"/>
            <a:ext cx="451699" cy="155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3" name="Rettangolo 42">
            <a:extLst>
              <a:ext uri="{FF2B5EF4-FFF2-40B4-BE49-F238E27FC236}">
                <a16:creationId xmlns:a16="http://schemas.microsoft.com/office/drawing/2014/main" id="{4CBF1BDE-C298-B2F7-87B8-181A767ACAF9}"/>
              </a:ext>
            </a:extLst>
          </p:cNvPr>
          <p:cNvSpPr/>
          <p:nvPr/>
        </p:nvSpPr>
        <p:spPr>
          <a:xfrm>
            <a:off x="0" y="610346"/>
            <a:ext cx="451699" cy="155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5" name="Rettangolo 44">
            <a:extLst>
              <a:ext uri="{FF2B5EF4-FFF2-40B4-BE49-F238E27FC236}">
                <a16:creationId xmlns:a16="http://schemas.microsoft.com/office/drawing/2014/main" id="{A05EBF27-30E1-D260-8383-3F9FE2219DF5}"/>
              </a:ext>
            </a:extLst>
          </p:cNvPr>
          <p:cNvSpPr/>
          <p:nvPr/>
        </p:nvSpPr>
        <p:spPr>
          <a:xfrm>
            <a:off x="0" y="610346"/>
            <a:ext cx="451699" cy="155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6" name="Rettangolo 25">
            <a:extLst>
              <a:ext uri="{FF2B5EF4-FFF2-40B4-BE49-F238E27FC236}">
                <a16:creationId xmlns:a16="http://schemas.microsoft.com/office/drawing/2014/main" id="{EB2E2562-4092-4372-B827-FC7ADA3DF4B2}"/>
              </a:ext>
            </a:extLst>
          </p:cNvPr>
          <p:cNvSpPr/>
          <p:nvPr/>
        </p:nvSpPr>
        <p:spPr>
          <a:xfrm>
            <a:off x="0" y="610346"/>
            <a:ext cx="451699" cy="155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7" name="Rettangolo 26">
            <a:extLst>
              <a:ext uri="{FF2B5EF4-FFF2-40B4-BE49-F238E27FC236}">
                <a16:creationId xmlns:a16="http://schemas.microsoft.com/office/drawing/2014/main" id="{18011FD8-5CF4-402F-888C-2AE70C415B4E}"/>
              </a:ext>
            </a:extLst>
          </p:cNvPr>
          <p:cNvSpPr/>
          <p:nvPr/>
        </p:nvSpPr>
        <p:spPr>
          <a:xfrm>
            <a:off x="0" y="610346"/>
            <a:ext cx="451699" cy="155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8" name="Rettangolo 27">
            <a:extLst>
              <a:ext uri="{FF2B5EF4-FFF2-40B4-BE49-F238E27FC236}">
                <a16:creationId xmlns:a16="http://schemas.microsoft.com/office/drawing/2014/main" id="{49A00ADA-F1EB-4DBA-ACB2-9691064936E0}"/>
              </a:ext>
            </a:extLst>
          </p:cNvPr>
          <p:cNvSpPr/>
          <p:nvPr/>
        </p:nvSpPr>
        <p:spPr>
          <a:xfrm>
            <a:off x="0" y="610346"/>
            <a:ext cx="451699" cy="155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2" name="Rettangolo 31">
            <a:extLst>
              <a:ext uri="{FF2B5EF4-FFF2-40B4-BE49-F238E27FC236}">
                <a16:creationId xmlns:a16="http://schemas.microsoft.com/office/drawing/2014/main" id="{2F45049C-36F8-4A3B-AC25-C2E485885F2F}"/>
              </a:ext>
            </a:extLst>
          </p:cNvPr>
          <p:cNvSpPr/>
          <p:nvPr/>
        </p:nvSpPr>
        <p:spPr>
          <a:xfrm>
            <a:off x="0" y="610346"/>
            <a:ext cx="451699" cy="155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3" name="Rettangolo 32">
            <a:extLst>
              <a:ext uri="{FF2B5EF4-FFF2-40B4-BE49-F238E27FC236}">
                <a16:creationId xmlns:a16="http://schemas.microsoft.com/office/drawing/2014/main" id="{4EB1FFA2-F2B3-4DA1-AED1-73EF75280829}"/>
              </a:ext>
            </a:extLst>
          </p:cNvPr>
          <p:cNvSpPr/>
          <p:nvPr/>
        </p:nvSpPr>
        <p:spPr>
          <a:xfrm>
            <a:off x="0" y="610346"/>
            <a:ext cx="451699" cy="155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6" name="Rettangolo 35">
            <a:extLst>
              <a:ext uri="{FF2B5EF4-FFF2-40B4-BE49-F238E27FC236}">
                <a16:creationId xmlns:a16="http://schemas.microsoft.com/office/drawing/2014/main" id="{9AE12316-CCB5-44C9-B72F-FE828B88B304}"/>
              </a:ext>
            </a:extLst>
          </p:cNvPr>
          <p:cNvSpPr/>
          <p:nvPr/>
        </p:nvSpPr>
        <p:spPr>
          <a:xfrm>
            <a:off x="0" y="610346"/>
            <a:ext cx="451699" cy="155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7" name="Rettangolo 36">
            <a:extLst>
              <a:ext uri="{FF2B5EF4-FFF2-40B4-BE49-F238E27FC236}">
                <a16:creationId xmlns:a16="http://schemas.microsoft.com/office/drawing/2014/main" id="{0281844F-1482-426F-B422-291953BAD423}"/>
              </a:ext>
            </a:extLst>
          </p:cNvPr>
          <p:cNvSpPr/>
          <p:nvPr/>
        </p:nvSpPr>
        <p:spPr>
          <a:xfrm>
            <a:off x="0" y="610346"/>
            <a:ext cx="451699" cy="155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8" name="Rettangolo 37">
            <a:extLst>
              <a:ext uri="{FF2B5EF4-FFF2-40B4-BE49-F238E27FC236}">
                <a16:creationId xmlns:a16="http://schemas.microsoft.com/office/drawing/2014/main" id="{7DC399C5-BEA2-4E48-BD97-F675BA348A48}"/>
              </a:ext>
            </a:extLst>
          </p:cNvPr>
          <p:cNvSpPr/>
          <p:nvPr/>
        </p:nvSpPr>
        <p:spPr>
          <a:xfrm>
            <a:off x="0" y="610346"/>
            <a:ext cx="451699" cy="155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9" name="Rettangolo 38">
            <a:extLst>
              <a:ext uri="{FF2B5EF4-FFF2-40B4-BE49-F238E27FC236}">
                <a16:creationId xmlns:a16="http://schemas.microsoft.com/office/drawing/2014/main" id="{3A4957DC-7EF4-4CC6-A063-FE9469C5564E}"/>
              </a:ext>
            </a:extLst>
          </p:cNvPr>
          <p:cNvSpPr/>
          <p:nvPr/>
        </p:nvSpPr>
        <p:spPr>
          <a:xfrm>
            <a:off x="0" y="610346"/>
            <a:ext cx="451699" cy="155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4" name="Rettangolo 43">
            <a:extLst>
              <a:ext uri="{FF2B5EF4-FFF2-40B4-BE49-F238E27FC236}">
                <a16:creationId xmlns:a16="http://schemas.microsoft.com/office/drawing/2014/main" id="{EB4A0268-496A-4581-B2F1-A9818D4D965F}"/>
              </a:ext>
            </a:extLst>
          </p:cNvPr>
          <p:cNvSpPr/>
          <p:nvPr/>
        </p:nvSpPr>
        <p:spPr>
          <a:xfrm>
            <a:off x="0" y="610346"/>
            <a:ext cx="451699" cy="155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6" name="Rettangolo 45">
            <a:extLst>
              <a:ext uri="{FF2B5EF4-FFF2-40B4-BE49-F238E27FC236}">
                <a16:creationId xmlns:a16="http://schemas.microsoft.com/office/drawing/2014/main" id="{96D922C4-F0C4-489C-8561-26C8F9BBEB66}"/>
              </a:ext>
            </a:extLst>
          </p:cNvPr>
          <p:cNvSpPr/>
          <p:nvPr/>
        </p:nvSpPr>
        <p:spPr>
          <a:xfrm>
            <a:off x="0" y="610346"/>
            <a:ext cx="451699" cy="155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8" name="Rettangolo 47">
            <a:extLst>
              <a:ext uri="{FF2B5EF4-FFF2-40B4-BE49-F238E27FC236}">
                <a16:creationId xmlns:a16="http://schemas.microsoft.com/office/drawing/2014/main" id="{D750E1DA-09FA-4BAD-812F-4EE58887E0E4}"/>
              </a:ext>
            </a:extLst>
          </p:cNvPr>
          <p:cNvSpPr/>
          <p:nvPr/>
        </p:nvSpPr>
        <p:spPr>
          <a:xfrm>
            <a:off x="0" y="610346"/>
            <a:ext cx="451699" cy="155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56" name="Immagine 55">
            <a:extLst>
              <a:ext uri="{FF2B5EF4-FFF2-40B4-BE49-F238E27FC236}">
                <a16:creationId xmlns:a16="http://schemas.microsoft.com/office/drawing/2014/main" id="{8893A55D-9055-42BA-B2C5-8EFF185F40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878" y="4167116"/>
            <a:ext cx="209550" cy="419100"/>
          </a:xfrm>
          <a:prstGeom prst="rect">
            <a:avLst/>
          </a:prstGeom>
        </p:spPr>
      </p:pic>
      <p:sp>
        <p:nvSpPr>
          <p:cNvPr id="47" name="Rettangolo 46">
            <a:extLst>
              <a:ext uri="{FF2B5EF4-FFF2-40B4-BE49-F238E27FC236}">
                <a16:creationId xmlns:a16="http://schemas.microsoft.com/office/drawing/2014/main" id="{A19AC9C9-9D29-4054-84C9-4AA7665484BA}"/>
              </a:ext>
            </a:extLst>
          </p:cNvPr>
          <p:cNvSpPr/>
          <p:nvPr/>
        </p:nvSpPr>
        <p:spPr>
          <a:xfrm>
            <a:off x="0" y="610346"/>
            <a:ext cx="451699" cy="155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9" name="Rettangolo 48">
            <a:extLst>
              <a:ext uri="{FF2B5EF4-FFF2-40B4-BE49-F238E27FC236}">
                <a16:creationId xmlns:a16="http://schemas.microsoft.com/office/drawing/2014/main" id="{AE37345D-9000-40D5-84D2-384D3753279C}"/>
              </a:ext>
            </a:extLst>
          </p:cNvPr>
          <p:cNvSpPr/>
          <p:nvPr/>
        </p:nvSpPr>
        <p:spPr>
          <a:xfrm>
            <a:off x="0" y="610346"/>
            <a:ext cx="451699" cy="155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0" name="Rettangolo 49">
            <a:extLst>
              <a:ext uri="{FF2B5EF4-FFF2-40B4-BE49-F238E27FC236}">
                <a16:creationId xmlns:a16="http://schemas.microsoft.com/office/drawing/2014/main" id="{94ADDCC6-CB8E-4213-AC93-E0086B96B84C}"/>
              </a:ext>
            </a:extLst>
          </p:cNvPr>
          <p:cNvSpPr/>
          <p:nvPr/>
        </p:nvSpPr>
        <p:spPr>
          <a:xfrm>
            <a:off x="0" y="610346"/>
            <a:ext cx="451699" cy="155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1" name="Rettangolo 50">
            <a:extLst>
              <a:ext uri="{FF2B5EF4-FFF2-40B4-BE49-F238E27FC236}">
                <a16:creationId xmlns:a16="http://schemas.microsoft.com/office/drawing/2014/main" id="{0A0BAE81-AF9C-465F-8032-D93A287572C4}"/>
              </a:ext>
            </a:extLst>
          </p:cNvPr>
          <p:cNvSpPr/>
          <p:nvPr/>
        </p:nvSpPr>
        <p:spPr>
          <a:xfrm>
            <a:off x="0" y="610346"/>
            <a:ext cx="451699" cy="155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4" name="Rettangolo 53">
            <a:extLst>
              <a:ext uri="{FF2B5EF4-FFF2-40B4-BE49-F238E27FC236}">
                <a16:creationId xmlns:a16="http://schemas.microsoft.com/office/drawing/2014/main" id="{DD3CDD92-C522-4866-899C-293E2487E8FB}"/>
              </a:ext>
            </a:extLst>
          </p:cNvPr>
          <p:cNvSpPr/>
          <p:nvPr/>
        </p:nvSpPr>
        <p:spPr>
          <a:xfrm>
            <a:off x="0" y="610346"/>
            <a:ext cx="451699" cy="155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5" name="Rettangolo 54">
            <a:extLst>
              <a:ext uri="{FF2B5EF4-FFF2-40B4-BE49-F238E27FC236}">
                <a16:creationId xmlns:a16="http://schemas.microsoft.com/office/drawing/2014/main" id="{72F0B55E-2F81-47D0-89A6-A91D3499C564}"/>
              </a:ext>
            </a:extLst>
          </p:cNvPr>
          <p:cNvSpPr/>
          <p:nvPr/>
        </p:nvSpPr>
        <p:spPr>
          <a:xfrm>
            <a:off x="0" y="610346"/>
            <a:ext cx="451699" cy="155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7" name="Rettangolo 56">
            <a:extLst>
              <a:ext uri="{FF2B5EF4-FFF2-40B4-BE49-F238E27FC236}">
                <a16:creationId xmlns:a16="http://schemas.microsoft.com/office/drawing/2014/main" id="{A19C8E84-E3E9-4C0A-AD00-30CAD077C701}"/>
              </a:ext>
            </a:extLst>
          </p:cNvPr>
          <p:cNvSpPr/>
          <p:nvPr/>
        </p:nvSpPr>
        <p:spPr>
          <a:xfrm>
            <a:off x="0" y="610346"/>
            <a:ext cx="451699" cy="155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2" name="Rettangolo 61">
            <a:extLst>
              <a:ext uri="{FF2B5EF4-FFF2-40B4-BE49-F238E27FC236}">
                <a16:creationId xmlns:a16="http://schemas.microsoft.com/office/drawing/2014/main" id="{DB1AC17D-E430-4D53-98B8-968941574621}"/>
              </a:ext>
            </a:extLst>
          </p:cNvPr>
          <p:cNvSpPr/>
          <p:nvPr/>
        </p:nvSpPr>
        <p:spPr>
          <a:xfrm>
            <a:off x="0" y="610346"/>
            <a:ext cx="451699" cy="155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3" name="Rettangolo 62">
            <a:extLst>
              <a:ext uri="{FF2B5EF4-FFF2-40B4-BE49-F238E27FC236}">
                <a16:creationId xmlns:a16="http://schemas.microsoft.com/office/drawing/2014/main" id="{73F61EF8-C6EB-4E3A-9EA8-4ABF073D5683}"/>
              </a:ext>
            </a:extLst>
          </p:cNvPr>
          <p:cNvSpPr/>
          <p:nvPr/>
        </p:nvSpPr>
        <p:spPr>
          <a:xfrm>
            <a:off x="0" y="610346"/>
            <a:ext cx="451699" cy="155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4" name="Rettangolo 63">
            <a:extLst>
              <a:ext uri="{FF2B5EF4-FFF2-40B4-BE49-F238E27FC236}">
                <a16:creationId xmlns:a16="http://schemas.microsoft.com/office/drawing/2014/main" id="{F755B94A-5E58-4D43-AFA0-AAA3412F82F5}"/>
              </a:ext>
            </a:extLst>
          </p:cNvPr>
          <p:cNvSpPr/>
          <p:nvPr/>
        </p:nvSpPr>
        <p:spPr>
          <a:xfrm>
            <a:off x="0" y="610346"/>
            <a:ext cx="451699" cy="155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5" name="Rettangolo 64">
            <a:extLst>
              <a:ext uri="{FF2B5EF4-FFF2-40B4-BE49-F238E27FC236}">
                <a16:creationId xmlns:a16="http://schemas.microsoft.com/office/drawing/2014/main" id="{D02458D3-E77E-49E5-B64C-BACC8D2739C6}"/>
              </a:ext>
            </a:extLst>
          </p:cNvPr>
          <p:cNvSpPr/>
          <p:nvPr/>
        </p:nvSpPr>
        <p:spPr>
          <a:xfrm>
            <a:off x="0" y="610346"/>
            <a:ext cx="451699" cy="155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6" name="Rettangolo 65">
            <a:extLst>
              <a:ext uri="{FF2B5EF4-FFF2-40B4-BE49-F238E27FC236}">
                <a16:creationId xmlns:a16="http://schemas.microsoft.com/office/drawing/2014/main" id="{897B1594-8269-4BF7-8EE1-CA5F1A372442}"/>
              </a:ext>
            </a:extLst>
          </p:cNvPr>
          <p:cNvSpPr/>
          <p:nvPr/>
        </p:nvSpPr>
        <p:spPr>
          <a:xfrm>
            <a:off x="0" y="610346"/>
            <a:ext cx="451699" cy="155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7" name="Rettangolo 66">
            <a:extLst>
              <a:ext uri="{FF2B5EF4-FFF2-40B4-BE49-F238E27FC236}">
                <a16:creationId xmlns:a16="http://schemas.microsoft.com/office/drawing/2014/main" id="{0FB4EBB1-4964-4827-B6C7-1D0F541B5D9F}"/>
              </a:ext>
            </a:extLst>
          </p:cNvPr>
          <p:cNvSpPr/>
          <p:nvPr/>
        </p:nvSpPr>
        <p:spPr>
          <a:xfrm>
            <a:off x="0" y="610346"/>
            <a:ext cx="451699" cy="155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8" name="Rettangolo 67">
            <a:extLst>
              <a:ext uri="{FF2B5EF4-FFF2-40B4-BE49-F238E27FC236}">
                <a16:creationId xmlns:a16="http://schemas.microsoft.com/office/drawing/2014/main" id="{C4332880-8897-4FD0-B426-5DFB52EB04AB}"/>
              </a:ext>
            </a:extLst>
          </p:cNvPr>
          <p:cNvSpPr/>
          <p:nvPr/>
        </p:nvSpPr>
        <p:spPr>
          <a:xfrm>
            <a:off x="0" y="610346"/>
            <a:ext cx="451699" cy="155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9" name="Rettangolo 68">
            <a:extLst>
              <a:ext uri="{FF2B5EF4-FFF2-40B4-BE49-F238E27FC236}">
                <a16:creationId xmlns:a16="http://schemas.microsoft.com/office/drawing/2014/main" id="{D152896F-5B09-48E4-AC8F-09E5CC3466BE}"/>
              </a:ext>
            </a:extLst>
          </p:cNvPr>
          <p:cNvSpPr/>
          <p:nvPr/>
        </p:nvSpPr>
        <p:spPr>
          <a:xfrm>
            <a:off x="0" y="610346"/>
            <a:ext cx="451699" cy="155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0" name="Rettangolo 69">
            <a:extLst>
              <a:ext uri="{FF2B5EF4-FFF2-40B4-BE49-F238E27FC236}">
                <a16:creationId xmlns:a16="http://schemas.microsoft.com/office/drawing/2014/main" id="{1DAD8938-F685-4CAB-86C5-47ACB2B261F1}"/>
              </a:ext>
            </a:extLst>
          </p:cNvPr>
          <p:cNvSpPr/>
          <p:nvPr/>
        </p:nvSpPr>
        <p:spPr>
          <a:xfrm>
            <a:off x="0" y="610346"/>
            <a:ext cx="451699" cy="155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1" name="Rettangolo 70">
            <a:extLst>
              <a:ext uri="{FF2B5EF4-FFF2-40B4-BE49-F238E27FC236}">
                <a16:creationId xmlns:a16="http://schemas.microsoft.com/office/drawing/2014/main" id="{4341BF60-8DA3-4DD8-9850-AAF1293EB025}"/>
              </a:ext>
            </a:extLst>
          </p:cNvPr>
          <p:cNvSpPr/>
          <p:nvPr/>
        </p:nvSpPr>
        <p:spPr>
          <a:xfrm>
            <a:off x="0" y="610346"/>
            <a:ext cx="451699" cy="155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2" name="Rettangolo 71">
            <a:extLst>
              <a:ext uri="{FF2B5EF4-FFF2-40B4-BE49-F238E27FC236}">
                <a16:creationId xmlns:a16="http://schemas.microsoft.com/office/drawing/2014/main" id="{B5C1522D-D5D5-4DA6-B05A-D7E751ADF8D7}"/>
              </a:ext>
            </a:extLst>
          </p:cNvPr>
          <p:cNvSpPr/>
          <p:nvPr/>
        </p:nvSpPr>
        <p:spPr>
          <a:xfrm>
            <a:off x="0" y="610346"/>
            <a:ext cx="451699" cy="155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3" name="Rettangolo 72">
            <a:extLst>
              <a:ext uri="{FF2B5EF4-FFF2-40B4-BE49-F238E27FC236}">
                <a16:creationId xmlns:a16="http://schemas.microsoft.com/office/drawing/2014/main" id="{FE17BEF7-EF19-4206-A397-5774C2B54C8B}"/>
              </a:ext>
            </a:extLst>
          </p:cNvPr>
          <p:cNvSpPr/>
          <p:nvPr/>
        </p:nvSpPr>
        <p:spPr>
          <a:xfrm>
            <a:off x="0" y="610346"/>
            <a:ext cx="451699" cy="155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5" name="Rettangolo 74">
            <a:extLst>
              <a:ext uri="{FF2B5EF4-FFF2-40B4-BE49-F238E27FC236}">
                <a16:creationId xmlns:a16="http://schemas.microsoft.com/office/drawing/2014/main" id="{3D7BBBE0-DA74-4AB8-B5AC-F1A6B8FC5586}"/>
              </a:ext>
            </a:extLst>
          </p:cNvPr>
          <p:cNvSpPr/>
          <p:nvPr/>
        </p:nvSpPr>
        <p:spPr>
          <a:xfrm>
            <a:off x="0" y="610346"/>
            <a:ext cx="451699" cy="155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1" name="Rettangolo 100">
            <a:extLst>
              <a:ext uri="{FF2B5EF4-FFF2-40B4-BE49-F238E27FC236}">
                <a16:creationId xmlns:a16="http://schemas.microsoft.com/office/drawing/2014/main" id="{92DC4EB9-FFC2-4F10-98D9-7EF739F22C8A}"/>
              </a:ext>
            </a:extLst>
          </p:cNvPr>
          <p:cNvSpPr/>
          <p:nvPr/>
        </p:nvSpPr>
        <p:spPr>
          <a:xfrm>
            <a:off x="2318789" y="1760835"/>
            <a:ext cx="497749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it-IT" altLang="it-IT" sz="1200" b="1" dirty="0">
              <a:solidFill>
                <a:prstClr val="black"/>
              </a:solidFill>
              <a:latin typeface="Arial"/>
              <a:cs typeface="Arial"/>
            </a:endParaRPr>
          </a:p>
          <a:p>
            <a:r>
              <a:rPr lang="it-IT" altLang="it-IT" sz="1200" b="1" dirty="0">
                <a:solidFill>
                  <a:prstClr val="black"/>
                </a:solidFill>
                <a:latin typeface="Arial"/>
                <a:cs typeface="Arial"/>
              </a:rPr>
              <a:t>Supervisor </a:t>
            </a:r>
            <a:r>
              <a:rPr lang="it-IT" altLang="it-IT" sz="1200" b="1" dirty="0" err="1">
                <a:solidFill>
                  <a:prstClr val="black"/>
                </a:solidFill>
                <a:latin typeface="Arial"/>
                <a:cs typeface="Arial"/>
              </a:rPr>
              <a:t>at</a:t>
            </a:r>
            <a:r>
              <a:rPr lang="it-IT" altLang="it-IT" sz="1200" b="1" dirty="0">
                <a:solidFill>
                  <a:prstClr val="black"/>
                </a:solidFill>
                <a:latin typeface="Arial"/>
                <a:cs typeface="Arial"/>
              </a:rPr>
              <a:t> UC</a:t>
            </a:r>
          </a:p>
          <a:p>
            <a:endParaRPr lang="en-US" sz="1200" dirty="0">
              <a:solidFill>
                <a:prstClr val="black"/>
              </a:solidFill>
              <a:latin typeface="Arial"/>
              <a:cs typeface="Arial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prstClr val="black"/>
                </a:solidFill>
                <a:latin typeface="Arial"/>
                <a:cs typeface="Arial"/>
              </a:rPr>
              <a:t>Verify your personal data and shipping address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prstClr val="black"/>
                </a:solidFill>
                <a:latin typeface="Arial"/>
                <a:cs typeface="Arial"/>
              </a:rPr>
              <a:t>If you want to receive your final examination certificate (parchment) at a different address from the one present in our archives, please remember to specify it in this area.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prstClr val="black"/>
                </a:solidFill>
                <a:latin typeface="Arial"/>
                <a:cs typeface="Arial"/>
              </a:rPr>
              <a:t>Confirm final examination title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prstClr val="black"/>
                </a:solidFill>
                <a:latin typeface="Arial"/>
                <a:cs typeface="Arial"/>
              </a:rPr>
              <a:t>Read and accept Final requirements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prstClr val="black"/>
                </a:solidFill>
                <a:latin typeface="Arial"/>
                <a:cs typeface="Arial"/>
              </a:rPr>
              <a:t>Choose Thesis consultation mode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prstClr val="black"/>
                </a:solidFill>
                <a:latin typeface="Arial"/>
                <a:cs typeface="Arial"/>
              </a:rPr>
              <a:t>Forward the application to your professor/lecturer for approval and wait for an answer</a:t>
            </a:r>
          </a:p>
        </p:txBody>
      </p:sp>
      <p:sp>
        <p:nvSpPr>
          <p:cNvPr id="107" name="CasellaDiTesto 106">
            <a:extLst>
              <a:ext uri="{FF2B5EF4-FFF2-40B4-BE49-F238E27FC236}">
                <a16:creationId xmlns:a16="http://schemas.microsoft.com/office/drawing/2014/main" id="{0F3DC9A1-102A-453C-AFA4-FA979C7CF043}"/>
              </a:ext>
            </a:extLst>
          </p:cNvPr>
          <p:cNvSpPr txBox="1"/>
          <p:nvPr/>
        </p:nvSpPr>
        <p:spPr>
          <a:xfrm>
            <a:off x="477607" y="4660900"/>
            <a:ext cx="2473371" cy="20710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 err="1">
                <a:solidFill>
                  <a:prstClr val="black"/>
                </a:solidFill>
                <a:latin typeface="Arial"/>
                <a:cs typeface="Arial"/>
              </a:rPr>
              <a:t>Choosing</a:t>
            </a:r>
            <a:r>
              <a:rPr lang="it-IT" sz="1200" dirty="0">
                <a:solidFill>
                  <a:prstClr val="black"/>
                </a:solidFill>
                <a:latin typeface="Arial"/>
                <a:cs typeface="Arial"/>
              </a:rPr>
              <a:t> a supervisor </a:t>
            </a:r>
            <a:r>
              <a:rPr lang="it-IT" sz="1200" dirty="0" err="1">
                <a:solidFill>
                  <a:prstClr val="black"/>
                </a:solidFill>
                <a:latin typeface="Arial"/>
                <a:cs typeface="Arial"/>
              </a:rPr>
              <a:t>at</a:t>
            </a:r>
            <a:r>
              <a:rPr lang="it-IT" sz="1200" dirty="0">
                <a:solidFill>
                  <a:prstClr val="black"/>
                </a:solidFill>
                <a:latin typeface="Arial"/>
                <a:cs typeface="Arial"/>
              </a:rPr>
              <a:t> USI:</a:t>
            </a:r>
          </a:p>
          <a:p>
            <a:endParaRPr lang="it-IT" sz="1200" dirty="0">
              <a:solidFill>
                <a:prstClr val="black"/>
              </a:solidFill>
              <a:latin typeface="Arial"/>
              <a:cs typeface="Arial"/>
            </a:endParaRPr>
          </a:p>
          <a:p>
            <a:pPr>
              <a:lnSpc>
                <a:spcPct val="110000"/>
              </a:lnSpc>
            </a:pPr>
            <a:r>
              <a:rPr lang="en-US" sz="1200" b="1" dirty="0">
                <a:solidFill>
                  <a:prstClr val="black"/>
                </a:solidFill>
                <a:latin typeface="Arial"/>
                <a:cs typeface="Arial"/>
              </a:rPr>
              <a:t>A. </a:t>
            </a:r>
            <a:r>
              <a:rPr lang="en-US" sz="1200" dirty="0">
                <a:solidFill>
                  <a:prstClr val="black"/>
                </a:solidFill>
                <a:latin typeface="Arial"/>
                <a:cs typeface="Arial"/>
              </a:rPr>
              <a:t>Download module</a:t>
            </a:r>
          </a:p>
          <a:p>
            <a:pPr>
              <a:lnSpc>
                <a:spcPct val="110000"/>
              </a:lnSpc>
            </a:pPr>
            <a:endParaRPr lang="en-US" sz="1200" dirty="0">
              <a:solidFill>
                <a:prstClr val="black"/>
              </a:solidFill>
              <a:latin typeface="Arial"/>
              <a:cs typeface="Arial"/>
            </a:endParaRPr>
          </a:p>
          <a:p>
            <a:pPr>
              <a:lnSpc>
                <a:spcPct val="110000"/>
              </a:lnSpc>
            </a:pPr>
            <a:endParaRPr lang="en-US" sz="1200" dirty="0">
              <a:solidFill>
                <a:prstClr val="black"/>
              </a:solidFill>
              <a:latin typeface="Arial"/>
              <a:cs typeface="Arial"/>
            </a:endParaRPr>
          </a:p>
          <a:p>
            <a:pPr>
              <a:lnSpc>
                <a:spcPct val="110000"/>
              </a:lnSpc>
            </a:pPr>
            <a:r>
              <a:rPr lang="en-US" sz="1200" b="1" dirty="0">
                <a:solidFill>
                  <a:prstClr val="black"/>
                </a:solidFill>
                <a:latin typeface="Arial"/>
                <a:cs typeface="Arial"/>
              </a:rPr>
              <a:t>B. </a:t>
            </a:r>
            <a:r>
              <a:rPr lang="en-US" altLang="it-IT" sz="1200" dirty="0">
                <a:solidFill>
                  <a:prstClr val="black"/>
                </a:solidFill>
                <a:latin typeface="Arial"/>
                <a:cs typeface="Arial"/>
              </a:rPr>
              <a:t>Fill in all its parts and sign </a:t>
            </a:r>
          </a:p>
          <a:p>
            <a:pPr>
              <a:lnSpc>
                <a:spcPct val="110000"/>
              </a:lnSpc>
            </a:pPr>
            <a:endParaRPr lang="en-US" sz="1200" dirty="0">
              <a:solidFill>
                <a:prstClr val="black"/>
              </a:solidFill>
              <a:latin typeface="Arial"/>
              <a:cs typeface="Arial"/>
            </a:endParaRPr>
          </a:p>
          <a:p>
            <a:pPr>
              <a:lnSpc>
                <a:spcPct val="110000"/>
              </a:lnSpc>
            </a:pPr>
            <a:r>
              <a:rPr lang="en-US" sz="1200" b="1" dirty="0">
                <a:solidFill>
                  <a:prstClr val="black"/>
                </a:solidFill>
                <a:latin typeface="Arial"/>
                <a:cs typeface="Arial"/>
              </a:rPr>
              <a:t>C. </a:t>
            </a:r>
            <a:r>
              <a:rPr lang="en-US" sz="1200" dirty="0">
                <a:solidFill>
                  <a:prstClr val="black"/>
                </a:solidFill>
                <a:latin typeface="Arial"/>
                <a:cs typeface="Arial"/>
              </a:rPr>
              <a:t>Send an e-mail at: </a:t>
            </a:r>
          </a:p>
          <a:p>
            <a:pPr>
              <a:lnSpc>
                <a:spcPct val="110000"/>
              </a:lnSpc>
            </a:pPr>
            <a:r>
              <a:rPr lang="en-US" sz="1200" dirty="0">
                <a:solidFill>
                  <a:prstClr val="black"/>
                </a:solidFill>
                <a:latin typeface="Arial"/>
                <a:cs typeface="Arial"/>
              </a:rPr>
              <a:t>      </a:t>
            </a:r>
            <a:r>
              <a:rPr lang="it-IT" altLang="it-IT" sz="1200" i="1" dirty="0">
                <a:solidFill>
                  <a:prstClr val="black"/>
                </a:solidFill>
                <a:latin typeface="Arial"/>
                <a:cs typeface="Arial"/>
              </a:rPr>
              <a:t>laurea.esir.tesi@unicatt.it</a:t>
            </a:r>
          </a:p>
          <a:p>
            <a:pPr>
              <a:lnSpc>
                <a:spcPct val="110000"/>
              </a:lnSpc>
            </a:pPr>
            <a:endParaRPr lang="it-IT" sz="120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08" name="Rettangolo con angoli arrotondati 107">
            <a:extLst>
              <a:ext uri="{FF2B5EF4-FFF2-40B4-BE49-F238E27FC236}">
                <a16:creationId xmlns:a16="http://schemas.microsoft.com/office/drawing/2014/main" id="{402BEC18-0686-4D28-AB66-7A0D452502AB}"/>
              </a:ext>
            </a:extLst>
          </p:cNvPr>
          <p:cNvSpPr/>
          <p:nvPr/>
        </p:nvSpPr>
        <p:spPr>
          <a:xfrm>
            <a:off x="418407" y="4596715"/>
            <a:ext cx="2473371" cy="2045385"/>
          </a:xfrm>
          <a:prstGeom prst="roundRect">
            <a:avLst/>
          </a:prstGeom>
          <a:noFill/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BC22F1A0-ADBB-5269-D7F5-65CA93FDD97F}"/>
              </a:ext>
            </a:extLst>
          </p:cNvPr>
          <p:cNvSpPr/>
          <p:nvPr/>
        </p:nvSpPr>
        <p:spPr>
          <a:xfrm>
            <a:off x="846778" y="1194766"/>
            <a:ext cx="6055672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it-IT" sz="1200" dirty="0">
              <a:solidFill>
                <a:prstClr val="black"/>
              </a:solidFill>
              <a:latin typeface="Arial"/>
              <a:cs typeface="Arial"/>
            </a:endParaRPr>
          </a:p>
          <a:p>
            <a:pPr algn="l"/>
            <a:r>
              <a:rPr lang="en-US" sz="1000" b="0" i="0" dirty="0">
                <a:solidFill>
                  <a:srgbClr val="002F56"/>
                </a:solidFill>
                <a:effectLst/>
                <a:latin typeface="Atkinson Hyperlegible"/>
              </a:rPr>
              <a:t>European studies in investor relations and financial communication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E1165B3B-FDE3-EED3-E4A4-D8C6C41C78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9250" y="1765300"/>
            <a:ext cx="1667108" cy="2286319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B4066421-B30F-7ED4-81E1-AC3A145C1A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50978" y="7238086"/>
            <a:ext cx="4476646" cy="2071014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972C51FC-F290-9D14-4388-FD39F384FA3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1116" y="5283635"/>
            <a:ext cx="1466352" cy="363455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14BEA76F-9447-F011-7BCA-4D26C4B7D86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8407" y="6989556"/>
            <a:ext cx="1601590" cy="2319544"/>
          </a:xfrm>
          <a:prstGeom prst="rect">
            <a:avLst/>
          </a:prstGeom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4A1DD6A7-FEFD-3C11-F726-537E1A0735D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05268" y="4700597"/>
            <a:ext cx="3892272" cy="1892985"/>
          </a:xfrm>
          <a:prstGeom prst="round2DiagRect">
            <a:avLst>
              <a:gd name="adj1" fmla="val 16667"/>
              <a:gd name="adj2" fmla="val 0"/>
            </a:avLst>
          </a:prstGeom>
          <a:ln w="19050" cap="sq">
            <a:solidFill>
              <a:srgbClr val="00206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object 2">
            <a:extLst>
              <a:ext uri="{FF2B5EF4-FFF2-40B4-BE49-F238E27FC236}">
                <a16:creationId xmlns:a16="http://schemas.microsoft.com/office/drawing/2014/main" id="{E9EF920C-E912-7A1A-B353-B4D90841DB7F}"/>
              </a:ext>
            </a:extLst>
          </p:cNvPr>
          <p:cNvSpPr txBox="1"/>
          <p:nvPr/>
        </p:nvSpPr>
        <p:spPr>
          <a:xfrm>
            <a:off x="6925043" y="605479"/>
            <a:ext cx="228599" cy="1667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000" b="0" i="0" u="none" strike="noStrike" kern="1200" cap="none" spc="-5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22</a:t>
            </a:r>
            <a:endParaRPr kumimoji="0" sz="1000" b="0" i="0" u="none" strike="noStrike" kern="1200" cap="none" spc="0" normalizeH="0" baseline="0" noProof="0" dirty="0">
              <a:ln>
                <a:noFill/>
              </a:ln>
              <a:solidFill>
                <a:srgbClr val="1F497D">
                  <a:lumMod val="75000"/>
                </a:srgbClr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3508651D-9B87-A6B8-7494-ABD375F97519}"/>
              </a:ext>
            </a:extLst>
          </p:cNvPr>
          <p:cNvSpPr/>
          <p:nvPr/>
        </p:nvSpPr>
        <p:spPr>
          <a:xfrm>
            <a:off x="7124700" y="625769"/>
            <a:ext cx="418407" cy="14003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796579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403808-8B63-3B51-D7B5-945005A0C5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DB479651-5E2B-2A1A-EF49-91C1651153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9516" y="2332537"/>
            <a:ext cx="4874127" cy="2011913"/>
          </a:xfrm>
          <a:prstGeom prst="rect">
            <a:avLst/>
          </a:prstGeom>
        </p:spPr>
      </p:pic>
      <p:sp>
        <p:nvSpPr>
          <p:cNvPr id="5" name="object 5">
            <a:extLst>
              <a:ext uri="{FF2B5EF4-FFF2-40B4-BE49-F238E27FC236}">
                <a16:creationId xmlns:a16="http://schemas.microsoft.com/office/drawing/2014/main" id="{A8BC6069-A63D-F67F-1E4F-09798522162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84875" y="896314"/>
            <a:ext cx="6667416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l"/>
            <a:r>
              <a:rPr lang="it-IT" sz="1800" kern="1200" dirty="0">
                <a:solidFill>
                  <a:schemeClr val="tx2">
                    <a:lumMod val="75000"/>
                  </a:schemeClr>
                </a:solidFill>
                <a:ea typeface="+mn-ea"/>
              </a:rPr>
              <a:t>SCIENZE POLITICHE  SOCIALI  </a:t>
            </a:r>
            <a:r>
              <a:rPr lang="it-IT" sz="1400" kern="1200" dirty="0">
                <a:solidFill>
                  <a:schemeClr val="tx2">
                    <a:lumMod val="75000"/>
                  </a:schemeClr>
                </a:solidFill>
                <a:ea typeface="+mn-ea"/>
              </a:rPr>
              <a:t>– LAUREA MAGISTRALE – DD HALLE</a:t>
            </a:r>
            <a:endParaRPr lang="en-US" sz="1400" kern="1200" dirty="0">
              <a:solidFill>
                <a:schemeClr val="tx2">
                  <a:lumMod val="75000"/>
                </a:schemeClr>
              </a:solidFill>
              <a:ea typeface="+mn-ea"/>
            </a:endParaRPr>
          </a:p>
        </p:txBody>
      </p:sp>
      <p:grpSp>
        <p:nvGrpSpPr>
          <p:cNvPr id="29" name="object 10">
            <a:extLst>
              <a:ext uri="{FF2B5EF4-FFF2-40B4-BE49-F238E27FC236}">
                <a16:creationId xmlns:a16="http://schemas.microsoft.com/office/drawing/2014/main" id="{B9E40400-CDD4-9A38-DB6E-3E7E47A82FD8}"/>
              </a:ext>
            </a:extLst>
          </p:cNvPr>
          <p:cNvGrpSpPr/>
          <p:nvPr/>
        </p:nvGrpSpPr>
        <p:grpSpPr>
          <a:xfrm>
            <a:off x="595829" y="1193267"/>
            <a:ext cx="6263585" cy="191033"/>
            <a:chOff x="576984" y="1342651"/>
            <a:chExt cx="6263585" cy="191033"/>
          </a:xfrm>
          <a:solidFill>
            <a:srgbClr val="FFC000"/>
          </a:solidFill>
        </p:grpSpPr>
        <p:sp>
          <p:nvSpPr>
            <p:cNvPr id="30" name="object 11">
              <a:extLst>
                <a:ext uri="{FF2B5EF4-FFF2-40B4-BE49-F238E27FC236}">
                  <a16:creationId xmlns:a16="http://schemas.microsoft.com/office/drawing/2014/main" id="{F63C1F44-FE32-3936-D356-76D928E9B6B9}"/>
                </a:ext>
              </a:extLst>
            </p:cNvPr>
            <p:cNvSpPr/>
            <p:nvPr/>
          </p:nvSpPr>
          <p:spPr>
            <a:xfrm>
              <a:off x="755999" y="1451114"/>
              <a:ext cx="6084570" cy="0"/>
            </a:xfrm>
            <a:custGeom>
              <a:avLst/>
              <a:gdLst/>
              <a:ahLst/>
              <a:cxnLst/>
              <a:rect l="l" t="t" r="r" b="b"/>
              <a:pathLst>
                <a:path w="6084570">
                  <a:moveTo>
                    <a:pt x="0" y="0"/>
                  </a:moveTo>
                  <a:lnTo>
                    <a:pt x="6083998" y="0"/>
                  </a:lnTo>
                </a:path>
              </a:pathLst>
            </a:custGeom>
            <a:grpFill/>
            <a:ln w="12700">
              <a:solidFill>
                <a:srgbClr val="FFC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4" name="object 12">
              <a:extLst>
                <a:ext uri="{FF2B5EF4-FFF2-40B4-BE49-F238E27FC236}">
                  <a16:creationId xmlns:a16="http://schemas.microsoft.com/office/drawing/2014/main" id="{473A11EC-9017-6443-54D8-315A53845477}"/>
                </a:ext>
              </a:extLst>
            </p:cNvPr>
            <p:cNvSpPr/>
            <p:nvPr/>
          </p:nvSpPr>
          <p:spPr>
            <a:xfrm>
              <a:off x="576984" y="1342651"/>
              <a:ext cx="189045" cy="191033"/>
            </a:xfrm>
            <a:custGeom>
              <a:avLst/>
              <a:gdLst/>
              <a:ahLst/>
              <a:cxnLst/>
              <a:rect l="l" t="t" r="r" b="b"/>
              <a:pathLst>
                <a:path w="280034" h="280034">
                  <a:moveTo>
                    <a:pt x="139865" y="0"/>
                  </a:moveTo>
                  <a:lnTo>
                    <a:pt x="95658" y="7129"/>
                  </a:lnTo>
                  <a:lnTo>
                    <a:pt x="57264" y="26982"/>
                  </a:lnTo>
                  <a:lnTo>
                    <a:pt x="26986" y="57256"/>
                  </a:lnTo>
                  <a:lnTo>
                    <a:pt x="7130" y="95647"/>
                  </a:lnTo>
                  <a:lnTo>
                    <a:pt x="0" y="139852"/>
                  </a:lnTo>
                  <a:lnTo>
                    <a:pt x="7130" y="184059"/>
                  </a:lnTo>
                  <a:lnTo>
                    <a:pt x="26986" y="222453"/>
                  </a:lnTo>
                  <a:lnTo>
                    <a:pt x="57264" y="252730"/>
                  </a:lnTo>
                  <a:lnTo>
                    <a:pt x="95658" y="272586"/>
                  </a:lnTo>
                  <a:lnTo>
                    <a:pt x="139865" y="279717"/>
                  </a:lnTo>
                  <a:lnTo>
                    <a:pt x="184071" y="272586"/>
                  </a:lnTo>
                  <a:lnTo>
                    <a:pt x="222465" y="252730"/>
                  </a:lnTo>
                  <a:lnTo>
                    <a:pt x="252743" y="222453"/>
                  </a:lnTo>
                  <a:lnTo>
                    <a:pt x="272599" y="184059"/>
                  </a:lnTo>
                  <a:lnTo>
                    <a:pt x="279730" y="139852"/>
                  </a:lnTo>
                  <a:lnTo>
                    <a:pt x="272599" y="95647"/>
                  </a:lnTo>
                  <a:lnTo>
                    <a:pt x="252743" y="57256"/>
                  </a:lnTo>
                  <a:lnTo>
                    <a:pt x="222465" y="26982"/>
                  </a:lnTo>
                  <a:lnTo>
                    <a:pt x="184071" y="7129"/>
                  </a:lnTo>
                  <a:lnTo>
                    <a:pt x="139865" y="0"/>
                  </a:ln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cxnSp>
        <p:nvCxnSpPr>
          <p:cNvPr id="35" name="Connettore diritto 34">
            <a:extLst>
              <a:ext uri="{FF2B5EF4-FFF2-40B4-BE49-F238E27FC236}">
                <a16:creationId xmlns:a16="http://schemas.microsoft.com/office/drawing/2014/main" id="{0D56BBBF-6483-3107-20E1-6ADBBEB1DCD7}"/>
              </a:ext>
            </a:extLst>
          </p:cNvPr>
          <p:cNvCxnSpPr/>
          <p:nvPr/>
        </p:nvCxnSpPr>
        <p:spPr>
          <a:xfrm>
            <a:off x="1949450" y="10062867"/>
            <a:ext cx="4909964" cy="0"/>
          </a:xfrm>
          <a:prstGeom prst="line">
            <a:avLst/>
          </a:prstGeom>
          <a:ln w="127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object 3">
            <a:extLst>
              <a:ext uri="{FF2B5EF4-FFF2-40B4-BE49-F238E27FC236}">
                <a16:creationId xmlns:a16="http://schemas.microsoft.com/office/drawing/2014/main" id="{200B8AED-8F97-AB75-5232-37F7FD1A2F52}"/>
              </a:ext>
            </a:extLst>
          </p:cNvPr>
          <p:cNvSpPr txBox="1"/>
          <p:nvPr/>
        </p:nvSpPr>
        <p:spPr>
          <a:xfrm>
            <a:off x="451699" y="9994900"/>
            <a:ext cx="1654175" cy="1359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800" b="1" i="0" u="none" strike="noStrike" kern="1200" cap="none" spc="-5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GUIDA</a:t>
            </a:r>
            <a:r>
              <a:rPr kumimoji="0" lang="it-IT" sz="800" b="1" i="0" u="none" strike="noStrike" kern="1200" cap="none" spc="-50" normalizeH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PORTALE LAUREE</a:t>
            </a:r>
            <a:endParaRPr kumimoji="0" sz="800" b="1" i="0" u="none" strike="noStrike" kern="1200" cap="none" spc="-5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99EA264D-2DD9-AF1F-22D0-E0125AC64109}"/>
              </a:ext>
            </a:extLst>
          </p:cNvPr>
          <p:cNvSpPr/>
          <p:nvPr/>
        </p:nvSpPr>
        <p:spPr>
          <a:xfrm>
            <a:off x="774844" y="611767"/>
            <a:ext cx="451699" cy="155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1" name="Rettangolo 30">
            <a:extLst>
              <a:ext uri="{FF2B5EF4-FFF2-40B4-BE49-F238E27FC236}">
                <a16:creationId xmlns:a16="http://schemas.microsoft.com/office/drawing/2014/main" id="{3350FBC1-9A85-798A-B320-743DB3A1340F}"/>
              </a:ext>
            </a:extLst>
          </p:cNvPr>
          <p:cNvSpPr/>
          <p:nvPr/>
        </p:nvSpPr>
        <p:spPr>
          <a:xfrm>
            <a:off x="774844" y="611767"/>
            <a:ext cx="451699" cy="155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9" name="Rettangolo 18">
            <a:extLst>
              <a:ext uri="{FF2B5EF4-FFF2-40B4-BE49-F238E27FC236}">
                <a16:creationId xmlns:a16="http://schemas.microsoft.com/office/drawing/2014/main" id="{663EEB27-7A47-BB07-A08F-633D286099C2}"/>
              </a:ext>
            </a:extLst>
          </p:cNvPr>
          <p:cNvSpPr/>
          <p:nvPr/>
        </p:nvSpPr>
        <p:spPr>
          <a:xfrm>
            <a:off x="774844" y="611767"/>
            <a:ext cx="451699" cy="155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2" name="Rettangolo 21">
            <a:extLst>
              <a:ext uri="{FF2B5EF4-FFF2-40B4-BE49-F238E27FC236}">
                <a16:creationId xmlns:a16="http://schemas.microsoft.com/office/drawing/2014/main" id="{C469C1BE-D7F4-7A61-22FF-698296696577}"/>
              </a:ext>
            </a:extLst>
          </p:cNvPr>
          <p:cNvSpPr/>
          <p:nvPr/>
        </p:nvSpPr>
        <p:spPr>
          <a:xfrm>
            <a:off x="774844" y="611767"/>
            <a:ext cx="451699" cy="155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1" name="Rettangolo 40">
            <a:extLst>
              <a:ext uri="{FF2B5EF4-FFF2-40B4-BE49-F238E27FC236}">
                <a16:creationId xmlns:a16="http://schemas.microsoft.com/office/drawing/2014/main" id="{97E47C4E-15BE-6614-06A3-7C257D5AAD44}"/>
              </a:ext>
            </a:extLst>
          </p:cNvPr>
          <p:cNvSpPr/>
          <p:nvPr/>
        </p:nvSpPr>
        <p:spPr>
          <a:xfrm>
            <a:off x="774844" y="611767"/>
            <a:ext cx="451699" cy="155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2" name="Rettangolo 41">
            <a:extLst>
              <a:ext uri="{FF2B5EF4-FFF2-40B4-BE49-F238E27FC236}">
                <a16:creationId xmlns:a16="http://schemas.microsoft.com/office/drawing/2014/main" id="{931C0F0B-819A-0F94-6ADC-BB7C84E721F5}"/>
              </a:ext>
            </a:extLst>
          </p:cNvPr>
          <p:cNvSpPr/>
          <p:nvPr/>
        </p:nvSpPr>
        <p:spPr>
          <a:xfrm>
            <a:off x="774844" y="611767"/>
            <a:ext cx="451699" cy="155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3" name="Rettangolo 42">
            <a:extLst>
              <a:ext uri="{FF2B5EF4-FFF2-40B4-BE49-F238E27FC236}">
                <a16:creationId xmlns:a16="http://schemas.microsoft.com/office/drawing/2014/main" id="{4CBF1BDE-C298-B2F7-87B8-181A767ACAF9}"/>
              </a:ext>
            </a:extLst>
          </p:cNvPr>
          <p:cNvSpPr/>
          <p:nvPr/>
        </p:nvSpPr>
        <p:spPr>
          <a:xfrm>
            <a:off x="774844" y="611767"/>
            <a:ext cx="451699" cy="155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5" name="Rettangolo 44">
            <a:extLst>
              <a:ext uri="{FF2B5EF4-FFF2-40B4-BE49-F238E27FC236}">
                <a16:creationId xmlns:a16="http://schemas.microsoft.com/office/drawing/2014/main" id="{A05EBF27-30E1-D260-8383-3F9FE2219DF5}"/>
              </a:ext>
            </a:extLst>
          </p:cNvPr>
          <p:cNvSpPr/>
          <p:nvPr/>
        </p:nvSpPr>
        <p:spPr>
          <a:xfrm>
            <a:off x="774844" y="611767"/>
            <a:ext cx="451699" cy="155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6" name="Rettangolo 25">
            <a:extLst>
              <a:ext uri="{FF2B5EF4-FFF2-40B4-BE49-F238E27FC236}">
                <a16:creationId xmlns:a16="http://schemas.microsoft.com/office/drawing/2014/main" id="{EB2E2562-4092-4372-B827-FC7ADA3DF4B2}"/>
              </a:ext>
            </a:extLst>
          </p:cNvPr>
          <p:cNvSpPr/>
          <p:nvPr/>
        </p:nvSpPr>
        <p:spPr>
          <a:xfrm>
            <a:off x="774844" y="611767"/>
            <a:ext cx="451699" cy="155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7" name="Rettangolo 26">
            <a:extLst>
              <a:ext uri="{FF2B5EF4-FFF2-40B4-BE49-F238E27FC236}">
                <a16:creationId xmlns:a16="http://schemas.microsoft.com/office/drawing/2014/main" id="{18011FD8-5CF4-402F-888C-2AE70C415B4E}"/>
              </a:ext>
            </a:extLst>
          </p:cNvPr>
          <p:cNvSpPr/>
          <p:nvPr/>
        </p:nvSpPr>
        <p:spPr>
          <a:xfrm>
            <a:off x="774844" y="611767"/>
            <a:ext cx="451699" cy="155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8" name="Rettangolo 27">
            <a:extLst>
              <a:ext uri="{FF2B5EF4-FFF2-40B4-BE49-F238E27FC236}">
                <a16:creationId xmlns:a16="http://schemas.microsoft.com/office/drawing/2014/main" id="{49A00ADA-F1EB-4DBA-ACB2-9691064936E0}"/>
              </a:ext>
            </a:extLst>
          </p:cNvPr>
          <p:cNvSpPr/>
          <p:nvPr/>
        </p:nvSpPr>
        <p:spPr>
          <a:xfrm>
            <a:off x="774844" y="611767"/>
            <a:ext cx="451699" cy="155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2" name="Rettangolo 31">
            <a:extLst>
              <a:ext uri="{FF2B5EF4-FFF2-40B4-BE49-F238E27FC236}">
                <a16:creationId xmlns:a16="http://schemas.microsoft.com/office/drawing/2014/main" id="{2F45049C-36F8-4A3B-AC25-C2E485885F2F}"/>
              </a:ext>
            </a:extLst>
          </p:cNvPr>
          <p:cNvSpPr/>
          <p:nvPr/>
        </p:nvSpPr>
        <p:spPr>
          <a:xfrm>
            <a:off x="774844" y="611767"/>
            <a:ext cx="451699" cy="155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3" name="Rettangolo 32">
            <a:extLst>
              <a:ext uri="{FF2B5EF4-FFF2-40B4-BE49-F238E27FC236}">
                <a16:creationId xmlns:a16="http://schemas.microsoft.com/office/drawing/2014/main" id="{4EB1FFA2-F2B3-4DA1-AED1-73EF75280829}"/>
              </a:ext>
            </a:extLst>
          </p:cNvPr>
          <p:cNvSpPr/>
          <p:nvPr/>
        </p:nvSpPr>
        <p:spPr>
          <a:xfrm>
            <a:off x="774844" y="611767"/>
            <a:ext cx="451699" cy="155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6" name="Rettangolo 35">
            <a:extLst>
              <a:ext uri="{FF2B5EF4-FFF2-40B4-BE49-F238E27FC236}">
                <a16:creationId xmlns:a16="http://schemas.microsoft.com/office/drawing/2014/main" id="{9AE12316-CCB5-44C9-B72F-FE828B88B304}"/>
              </a:ext>
            </a:extLst>
          </p:cNvPr>
          <p:cNvSpPr/>
          <p:nvPr/>
        </p:nvSpPr>
        <p:spPr>
          <a:xfrm>
            <a:off x="774844" y="611767"/>
            <a:ext cx="451699" cy="155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7" name="Rettangolo 36">
            <a:extLst>
              <a:ext uri="{FF2B5EF4-FFF2-40B4-BE49-F238E27FC236}">
                <a16:creationId xmlns:a16="http://schemas.microsoft.com/office/drawing/2014/main" id="{0281844F-1482-426F-B422-291953BAD423}"/>
              </a:ext>
            </a:extLst>
          </p:cNvPr>
          <p:cNvSpPr/>
          <p:nvPr/>
        </p:nvSpPr>
        <p:spPr>
          <a:xfrm>
            <a:off x="774844" y="611767"/>
            <a:ext cx="451699" cy="155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8" name="Rettangolo 37">
            <a:extLst>
              <a:ext uri="{FF2B5EF4-FFF2-40B4-BE49-F238E27FC236}">
                <a16:creationId xmlns:a16="http://schemas.microsoft.com/office/drawing/2014/main" id="{7DC399C5-BEA2-4E48-BD97-F675BA348A48}"/>
              </a:ext>
            </a:extLst>
          </p:cNvPr>
          <p:cNvSpPr/>
          <p:nvPr/>
        </p:nvSpPr>
        <p:spPr>
          <a:xfrm>
            <a:off x="774844" y="611767"/>
            <a:ext cx="451699" cy="155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9" name="Rettangolo 38">
            <a:extLst>
              <a:ext uri="{FF2B5EF4-FFF2-40B4-BE49-F238E27FC236}">
                <a16:creationId xmlns:a16="http://schemas.microsoft.com/office/drawing/2014/main" id="{3A4957DC-7EF4-4CC6-A063-FE9469C5564E}"/>
              </a:ext>
            </a:extLst>
          </p:cNvPr>
          <p:cNvSpPr/>
          <p:nvPr/>
        </p:nvSpPr>
        <p:spPr>
          <a:xfrm>
            <a:off x="774844" y="611767"/>
            <a:ext cx="451699" cy="155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4" name="Rettangolo 43">
            <a:extLst>
              <a:ext uri="{FF2B5EF4-FFF2-40B4-BE49-F238E27FC236}">
                <a16:creationId xmlns:a16="http://schemas.microsoft.com/office/drawing/2014/main" id="{EB4A0268-496A-4581-B2F1-A9818D4D965F}"/>
              </a:ext>
            </a:extLst>
          </p:cNvPr>
          <p:cNvSpPr/>
          <p:nvPr/>
        </p:nvSpPr>
        <p:spPr>
          <a:xfrm>
            <a:off x="774844" y="611767"/>
            <a:ext cx="451699" cy="155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6" name="Rettangolo 45">
            <a:extLst>
              <a:ext uri="{FF2B5EF4-FFF2-40B4-BE49-F238E27FC236}">
                <a16:creationId xmlns:a16="http://schemas.microsoft.com/office/drawing/2014/main" id="{96D922C4-F0C4-489C-8561-26C8F9BBEB66}"/>
              </a:ext>
            </a:extLst>
          </p:cNvPr>
          <p:cNvSpPr/>
          <p:nvPr/>
        </p:nvSpPr>
        <p:spPr>
          <a:xfrm>
            <a:off x="774844" y="611767"/>
            <a:ext cx="451699" cy="155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8" name="Rettangolo 47">
            <a:extLst>
              <a:ext uri="{FF2B5EF4-FFF2-40B4-BE49-F238E27FC236}">
                <a16:creationId xmlns:a16="http://schemas.microsoft.com/office/drawing/2014/main" id="{D750E1DA-09FA-4BAD-812F-4EE58887E0E4}"/>
              </a:ext>
            </a:extLst>
          </p:cNvPr>
          <p:cNvSpPr/>
          <p:nvPr/>
        </p:nvSpPr>
        <p:spPr>
          <a:xfrm>
            <a:off x="774844" y="611767"/>
            <a:ext cx="451699" cy="155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56" name="Immagine 55">
            <a:extLst>
              <a:ext uri="{FF2B5EF4-FFF2-40B4-BE49-F238E27FC236}">
                <a16:creationId xmlns:a16="http://schemas.microsoft.com/office/drawing/2014/main" id="{8893A55D-9055-42BA-B2C5-8EFF185F40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878" y="4167116"/>
            <a:ext cx="209550" cy="419100"/>
          </a:xfrm>
          <a:prstGeom prst="rect">
            <a:avLst/>
          </a:prstGeom>
        </p:spPr>
      </p:pic>
      <p:sp>
        <p:nvSpPr>
          <p:cNvPr id="47" name="Rettangolo 46">
            <a:extLst>
              <a:ext uri="{FF2B5EF4-FFF2-40B4-BE49-F238E27FC236}">
                <a16:creationId xmlns:a16="http://schemas.microsoft.com/office/drawing/2014/main" id="{A19AC9C9-9D29-4054-84C9-4AA7665484BA}"/>
              </a:ext>
            </a:extLst>
          </p:cNvPr>
          <p:cNvSpPr/>
          <p:nvPr/>
        </p:nvSpPr>
        <p:spPr>
          <a:xfrm>
            <a:off x="774844" y="611767"/>
            <a:ext cx="451699" cy="155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9" name="Rettangolo 48">
            <a:extLst>
              <a:ext uri="{FF2B5EF4-FFF2-40B4-BE49-F238E27FC236}">
                <a16:creationId xmlns:a16="http://schemas.microsoft.com/office/drawing/2014/main" id="{AE37345D-9000-40D5-84D2-384D3753279C}"/>
              </a:ext>
            </a:extLst>
          </p:cNvPr>
          <p:cNvSpPr/>
          <p:nvPr/>
        </p:nvSpPr>
        <p:spPr>
          <a:xfrm>
            <a:off x="774844" y="611767"/>
            <a:ext cx="451699" cy="155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0" name="Rettangolo 49">
            <a:extLst>
              <a:ext uri="{FF2B5EF4-FFF2-40B4-BE49-F238E27FC236}">
                <a16:creationId xmlns:a16="http://schemas.microsoft.com/office/drawing/2014/main" id="{94ADDCC6-CB8E-4213-AC93-E0086B96B84C}"/>
              </a:ext>
            </a:extLst>
          </p:cNvPr>
          <p:cNvSpPr/>
          <p:nvPr/>
        </p:nvSpPr>
        <p:spPr>
          <a:xfrm>
            <a:off x="774844" y="611767"/>
            <a:ext cx="451699" cy="155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1" name="Rettangolo 50">
            <a:extLst>
              <a:ext uri="{FF2B5EF4-FFF2-40B4-BE49-F238E27FC236}">
                <a16:creationId xmlns:a16="http://schemas.microsoft.com/office/drawing/2014/main" id="{0A0BAE81-AF9C-465F-8032-D93A287572C4}"/>
              </a:ext>
            </a:extLst>
          </p:cNvPr>
          <p:cNvSpPr/>
          <p:nvPr/>
        </p:nvSpPr>
        <p:spPr>
          <a:xfrm>
            <a:off x="774844" y="611767"/>
            <a:ext cx="451699" cy="155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4" name="Rettangolo 53">
            <a:extLst>
              <a:ext uri="{FF2B5EF4-FFF2-40B4-BE49-F238E27FC236}">
                <a16:creationId xmlns:a16="http://schemas.microsoft.com/office/drawing/2014/main" id="{DD3CDD92-C522-4866-899C-293E2487E8FB}"/>
              </a:ext>
            </a:extLst>
          </p:cNvPr>
          <p:cNvSpPr/>
          <p:nvPr/>
        </p:nvSpPr>
        <p:spPr>
          <a:xfrm>
            <a:off x="774844" y="611767"/>
            <a:ext cx="451699" cy="155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5" name="Rettangolo 54">
            <a:extLst>
              <a:ext uri="{FF2B5EF4-FFF2-40B4-BE49-F238E27FC236}">
                <a16:creationId xmlns:a16="http://schemas.microsoft.com/office/drawing/2014/main" id="{72F0B55E-2F81-47D0-89A6-A91D3499C564}"/>
              </a:ext>
            </a:extLst>
          </p:cNvPr>
          <p:cNvSpPr/>
          <p:nvPr/>
        </p:nvSpPr>
        <p:spPr>
          <a:xfrm>
            <a:off x="774844" y="611767"/>
            <a:ext cx="451699" cy="155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7" name="Rettangolo 56">
            <a:extLst>
              <a:ext uri="{FF2B5EF4-FFF2-40B4-BE49-F238E27FC236}">
                <a16:creationId xmlns:a16="http://schemas.microsoft.com/office/drawing/2014/main" id="{A19C8E84-E3E9-4C0A-AD00-30CAD077C701}"/>
              </a:ext>
            </a:extLst>
          </p:cNvPr>
          <p:cNvSpPr/>
          <p:nvPr/>
        </p:nvSpPr>
        <p:spPr>
          <a:xfrm>
            <a:off x="774844" y="611767"/>
            <a:ext cx="451699" cy="155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2" name="Rettangolo 61">
            <a:extLst>
              <a:ext uri="{FF2B5EF4-FFF2-40B4-BE49-F238E27FC236}">
                <a16:creationId xmlns:a16="http://schemas.microsoft.com/office/drawing/2014/main" id="{DB1AC17D-E430-4D53-98B8-968941574621}"/>
              </a:ext>
            </a:extLst>
          </p:cNvPr>
          <p:cNvSpPr/>
          <p:nvPr/>
        </p:nvSpPr>
        <p:spPr>
          <a:xfrm>
            <a:off x="774844" y="611767"/>
            <a:ext cx="451699" cy="155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3" name="Rettangolo 62">
            <a:extLst>
              <a:ext uri="{FF2B5EF4-FFF2-40B4-BE49-F238E27FC236}">
                <a16:creationId xmlns:a16="http://schemas.microsoft.com/office/drawing/2014/main" id="{73F61EF8-C6EB-4E3A-9EA8-4ABF073D5683}"/>
              </a:ext>
            </a:extLst>
          </p:cNvPr>
          <p:cNvSpPr/>
          <p:nvPr/>
        </p:nvSpPr>
        <p:spPr>
          <a:xfrm>
            <a:off x="774844" y="611767"/>
            <a:ext cx="451699" cy="155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4" name="Rettangolo 63">
            <a:extLst>
              <a:ext uri="{FF2B5EF4-FFF2-40B4-BE49-F238E27FC236}">
                <a16:creationId xmlns:a16="http://schemas.microsoft.com/office/drawing/2014/main" id="{F755B94A-5E58-4D43-AFA0-AAA3412F82F5}"/>
              </a:ext>
            </a:extLst>
          </p:cNvPr>
          <p:cNvSpPr/>
          <p:nvPr/>
        </p:nvSpPr>
        <p:spPr>
          <a:xfrm>
            <a:off x="774844" y="611767"/>
            <a:ext cx="451699" cy="155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5" name="Rettangolo 64">
            <a:extLst>
              <a:ext uri="{FF2B5EF4-FFF2-40B4-BE49-F238E27FC236}">
                <a16:creationId xmlns:a16="http://schemas.microsoft.com/office/drawing/2014/main" id="{D02458D3-E77E-49E5-B64C-BACC8D2739C6}"/>
              </a:ext>
            </a:extLst>
          </p:cNvPr>
          <p:cNvSpPr/>
          <p:nvPr/>
        </p:nvSpPr>
        <p:spPr>
          <a:xfrm>
            <a:off x="774844" y="611767"/>
            <a:ext cx="451699" cy="155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6" name="Rettangolo 65">
            <a:extLst>
              <a:ext uri="{FF2B5EF4-FFF2-40B4-BE49-F238E27FC236}">
                <a16:creationId xmlns:a16="http://schemas.microsoft.com/office/drawing/2014/main" id="{897B1594-8269-4BF7-8EE1-CA5F1A372442}"/>
              </a:ext>
            </a:extLst>
          </p:cNvPr>
          <p:cNvSpPr/>
          <p:nvPr/>
        </p:nvSpPr>
        <p:spPr>
          <a:xfrm>
            <a:off x="774844" y="611767"/>
            <a:ext cx="451699" cy="155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7" name="Rettangolo 66">
            <a:extLst>
              <a:ext uri="{FF2B5EF4-FFF2-40B4-BE49-F238E27FC236}">
                <a16:creationId xmlns:a16="http://schemas.microsoft.com/office/drawing/2014/main" id="{0FB4EBB1-4964-4827-B6C7-1D0F541B5D9F}"/>
              </a:ext>
            </a:extLst>
          </p:cNvPr>
          <p:cNvSpPr/>
          <p:nvPr/>
        </p:nvSpPr>
        <p:spPr>
          <a:xfrm>
            <a:off x="774844" y="611767"/>
            <a:ext cx="451699" cy="155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8" name="Rettangolo 67">
            <a:extLst>
              <a:ext uri="{FF2B5EF4-FFF2-40B4-BE49-F238E27FC236}">
                <a16:creationId xmlns:a16="http://schemas.microsoft.com/office/drawing/2014/main" id="{C4332880-8897-4FD0-B426-5DFB52EB04AB}"/>
              </a:ext>
            </a:extLst>
          </p:cNvPr>
          <p:cNvSpPr/>
          <p:nvPr/>
        </p:nvSpPr>
        <p:spPr>
          <a:xfrm>
            <a:off x="774844" y="611767"/>
            <a:ext cx="451699" cy="155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9" name="Rettangolo 68">
            <a:extLst>
              <a:ext uri="{FF2B5EF4-FFF2-40B4-BE49-F238E27FC236}">
                <a16:creationId xmlns:a16="http://schemas.microsoft.com/office/drawing/2014/main" id="{D152896F-5B09-48E4-AC8F-09E5CC3466BE}"/>
              </a:ext>
            </a:extLst>
          </p:cNvPr>
          <p:cNvSpPr/>
          <p:nvPr/>
        </p:nvSpPr>
        <p:spPr>
          <a:xfrm>
            <a:off x="774844" y="611767"/>
            <a:ext cx="451699" cy="155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0" name="Rettangolo 69">
            <a:extLst>
              <a:ext uri="{FF2B5EF4-FFF2-40B4-BE49-F238E27FC236}">
                <a16:creationId xmlns:a16="http://schemas.microsoft.com/office/drawing/2014/main" id="{1DAD8938-F685-4CAB-86C5-47ACB2B261F1}"/>
              </a:ext>
            </a:extLst>
          </p:cNvPr>
          <p:cNvSpPr/>
          <p:nvPr/>
        </p:nvSpPr>
        <p:spPr>
          <a:xfrm>
            <a:off x="774844" y="611767"/>
            <a:ext cx="451699" cy="155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1" name="Rettangolo 70">
            <a:extLst>
              <a:ext uri="{FF2B5EF4-FFF2-40B4-BE49-F238E27FC236}">
                <a16:creationId xmlns:a16="http://schemas.microsoft.com/office/drawing/2014/main" id="{4341BF60-8DA3-4DD8-9850-AAF1293EB025}"/>
              </a:ext>
            </a:extLst>
          </p:cNvPr>
          <p:cNvSpPr/>
          <p:nvPr/>
        </p:nvSpPr>
        <p:spPr>
          <a:xfrm>
            <a:off x="774844" y="611767"/>
            <a:ext cx="451699" cy="155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2" name="Rettangolo 71">
            <a:extLst>
              <a:ext uri="{FF2B5EF4-FFF2-40B4-BE49-F238E27FC236}">
                <a16:creationId xmlns:a16="http://schemas.microsoft.com/office/drawing/2014/main" id="{B5C1522D-D5D5-4DA6-B05A-D7E751ADF8D7}"/>
              </a:ext>
            </a:extLst>
          </p:cNvPr>
          <p:cNvSpPr/>
          <p:nvPr/>
        </p:nvSpPr>
        <p:spPr>
          <a:xfrm>
            <a:off x="774844" y="611767"/>
            <a:ext cx="451699" cy="155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3" name="Rettangolo 72">
            <a:extLst>
              <a:ext uri="{FF2B5EF4-FFF2-40B4-BE49-F238E27FC236}">
                <a16:creationId xmlns:a16="http://schemas.microsoft.com/office/drawing/2014/main" id="{FE17BEF7-EF19-4206-A397-5774C2B54C8B}"/>
              </a:ext>
            </a:extLst>
          </p:cNvPr>
          <p:cNvSpPr/>
          <p:nvPr/>
        </p:nvSpPr>
        <p:spPr>
          <a:xfrm>
            <a:off x="774844" y="611767"/>
            <a:ext cx="451699" cy="155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99" name="Immagine 98">
            <a:extLst>
              <a:ext uri="{FF2B5EF4-FFF2-40B4-BE49-F238E27FC236}">
                <a16:creationId xmlns:a16="http://schemas.microsoft.com/office/drawing/2014/main" id="{80A307BA-64FD-4038-AD03-8172FBB6B7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0031" y="1765300"/>
            <a:ext cx="1835843" cy="2012366"/>
          </a:xfrm>
          <a:prstGeom prst="rect">
            <a:avLst/>
          </a:prstGeom>
        </p:spPr>
      </p:pic>
      <p:sp>
        <p:nvSpPr>
          <p:cNvPr id="101" name="Rettangolo 100">
            <a:extLst>
              <a:ext uri="{FF2B5EF4-FFF2-40B4-BE49-F238E27FC236}">
                <a16:creationId xmlns:a16="http://schemas.microsoft.com/office/drawing/2014/main" id="{92DC4EB9-FFC2-4F10-98D9-7EF739F22C8A}"/>
              </a:ext>
            </a:extLst>
          </p:cNvPr>
          <p:cNvSpPr/>
          <p:nvPr/>
        </p:nvSpPr>
        <p:spPr>
          <a:xfrm>
            <a:off x="2318789" y="1760835"/>
            <a:ext cx="497749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it-IT" sz="1200" dirty="0" err="1">
                <a:solidFill>
                  <a:prstClr val="black"/>
                </a:solidFill>
                <a:latin typeface="Arial"/>
                <a:cs typeface="Arial"/>
              </a:rPr>
              <a:t>Verify</a:t>
            </a:r>
            <a:r>
              <a:rPr lang="it-IT" sz="120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lang="it-IT" sz="1200" dirty="0" err="1">
                <a:solidFill>
                  <a:prstClr val="black"/>
                </a:solidFill>
                <a:latin typeface="Arial"/>
                <a:cs typeface="Arial"/>
              </a:rPr>
              <a:t>your</a:t>
            </a:r>
            <a:r>
              <a:rPr lang="it-IT" sz="1200" dirty="0">
                <a:solidFill>
                  <a:prstClr val="black"/>
                </a:solidFill>
                <a:latin typeface="Arial"/>
                <a:cs typeface="Arial"/>
              </a:rPr>
              <a:t> personal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it-IT" sz="1200" dirty="0" err="1">
                <a:solidFill>
                  <a:prstClr val="black"/>
                </a:solidFill>
                <a:latin typeface="Arial"/>
                <a:cs typeface="Arial"/>
              </a:rPr>
              <a:t>Choose</a:t>
            </a:r>
            <a:r>
              <a:rPr lang="it-IT" sz="120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lang="en-US" sz="1200" dirty="0">
                <a:solidFill>
                  <a:prstClr val="black"/>
                </a:solidFill>
                <a:latin typeface="Arial"/>
                <a:cs typeface="Arial"/>
              </a:rPr>
              <a:t>the course and the professor</a:t>
            </a:r>
            <a:endParaRPr lang="it-IT" sz="120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cxnSp>
        <p:nvCxnSpPr>
          <p:cNvPr id="7" name="Connettore 2 6">
            <a:extLst>
              <a:ext uri="{FF2B5EF4-FFF2-40B4-BE49-F238E27FC236}">
                <a16:creationId xmlns:a16="http://schemas.microsoft.com/office/drawing/2014/main" id="{66AE0E04-68CA-4320-9854-BFBDB0F9C6D2}"/>
              </a:ext>
            </a:extLst>
          </p:cNvPr>
          <p:cNvCxnSpPr>
            <a:cxnSpLocks/>
            <a:stCxn id="101" idx="2"/>
          </p:cNvCxnSpPr>
          <p:nvPr/>
        </p:nvCxnSpPr>
        <p:spPr>
          <a:xfrm flipH="1">
            <a:off x="4393002" y="2222500"/>
            <a:ext cx="414534" cy="1073109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" name="Rettangolo 102">
            <a:extLst>
              <a:ext uri="{FF2B5EF4-FFF2-40B4-BE49-F238E27FC236}">
                <a16:creationId xmlns:a16="http://schemas.microsoft.com/office/drawing/2014/main" id="{466E9CFF-E66D-47B3-A85C-CC288E2E4C7B}"/>
              </a:ext>
            </a:extLst>
          </p:cNvPr>
          <p:cNvSpPr/>
          <p:nvPr/>
        </p:nvSpPr>
        <p:spPr>
          <a:xfrm>
            <a:off x="388053" y="4696885"/>
            <a:ext cx="497749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200" dirty="0" err="1">
                <a:solidFill>
                  <a:prstClr val="black"/>
                </a:solidFill>
                <a:latin typeface="Arial"/>
                <a:cs typeface="Arial"/>
              </a:rPr>
              <a:t>If</a:t>
            </a:r>
            <a:r>
              <a:rPr lang="it-IT" sz="120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lang="it-IT" sz="1200" dirty="0" err="1">
                <a:solidFill>
                  <a:prstClr val="black"/>
                </a:solidFill>
                <a:latin typeface="Arial"/>
                <a:cs typeface="Arial"/>
              </a:rPr>
              <a:t>you</a:t>
            </a:r>
            <a:r>
              <a:rPr lang="it-IT" sz="1200" dirty="0">
                <a:solidFill>
                  <a:prstClr val="black"/>
                </a:solidFill>
                <a:latin typeface="Arial"/>
                <a:cs typeface="Arial"/>
              </a:rPr>
              <a:t> need help, click </a:t>
            </a:r>
            <a:r>
              <a:rPr lang="it-IT" sz="1200" dirty="0" err="1">
                <a:solidFill>
                  <a:prstClr val="black"/>
                </a:solidFill>
                <a:latin typeface="Arial"/>
                <a:cs typeface="Arial"/>
              </a:rPr>
              <a:t>this</a:t>
            </a:r>
            <a:r>
              <a:rPr lang="it-IT" sz="120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lang="it-IT" sz="1200" dirty="0" err="1">
                <a:solidFill>
                  <a:prstClr val="black"/>
                </a:solidFill>
                <a:latin typeface="Arial"/>
                <a:cs typeface="Arial"/>
              </a:rPr>
              <a:t>button</a:t>
            </a:r>
            <a:r>
              <a:rPr lang="it-IT" sz="1200" dirty="0">
                <a:solidFill>
                  <a:prstClr val="black"/>
                </a:solidFill>
                <a:latin typeface="Arial"/>
                <a:cs typeface="Arial"/>
              </a:rPr>
              <a:t>:</a:t>
            </a:r>
          </a:p>
        </p:txBody>
      </p:sp>
      <p:pic>
        <p:nvPicPr>
          <p:cNvPr id="15" name="Immagine 14">
            <a:extLst>
              <a:ext uri="{FF2B5EF4-FFF2-40B4-BE49-F238E27FC236}">
                <a16:creationId xmlns:a16="http://schemas.microsoft.com/office/drawing/2014/main" id="{6C2AEDA7-33E0-4FB7-B37C-257727F2D57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11450" y="4681372"/>
            <a:ext cx="372813" cy="327624"/>
          </a:xfrm>
          <a:prstGeom prst="rect">
            <a:avLst/>
          </a:prstGeom>
        </p:spPr>
      </p:pic>
      <p:pic>
        <p:nvPicPr>
          <p:cNvPr id="104" name="Elemento grafico 8" descr="Lente di ingrandimento">
            <a:extLst>
              <a:ext uri="{FF2B5EF4-FFF2-40B4-BE49-F238E27FC236}">
                <a16:creationId xmlns:a16="http://schemas.microsoft.com/office/drawing/2014/main" id="{015988E2-28E6-4094-A9A7-3E9888E0602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260487" y="4709707"/>
            <a:ext cx="425926" cy="421619"/>
          </a:xfrm>
          <a:prstGeom prst="rect">
            <a:avLst/>
          </a:prstGeom>
        </p:spPr>
      </p:pic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5BBAD57A-40DD-4E7E-9612-08A3AB492DC4}"/>
              </a:ext>
            </a:extLst>
          </p:cNvPr>
          <p:cNvSpPr txBox="1"/>
          <p:nvPr/>
        </p:nvSpPr>
        <p:spPr>
          <a:xfrm>
            <a:off x="466679" y="5161392"/>
            <a:ext cx="2902643" cy="16647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b="1" dirty="0" err="1">
                <a:solidFill>
                  <a:prstClr val="black"/>
                </a:solidFill>
                <a:latin typeface="Arial"/>
                <a:cs typeface="Arial"/>
              </a:rPr>
              <a:t>Choosing</a:t>
            </a:r>
            <a:r>
              <a:rPr lang="it-IT" sz="1200" b="1" dirty="0">
                <a:solidFill>
                  <a:prstClr val="black"/>
                </a:solidFill>
                <a:latin typeface="Arial"/>
                <a:cs typeface="Arial"/>
              </a:rPr>
              <a:t> a supervisor </a:t>
            </a:r>
            <a:r>
              <a:rPr lang="it-IT" sz="1200" b="1" dirty="0" err="1">
                <a:solidFill>
                  <a:prstClr val="black"/>
                </a:solidFill>
                <a:latin typeface="Arial"/>
                <a:cs typeface="Arial"/>
              </a:rPr>
              <a:t>at</a:t>
            </a:r>
            <a:r>
              <a:rPr lang="it-IT" sz="1200" b="1" dirty="0">
                <a:solidFill>
                  <a:prstClr val="black"/>
                </a:solidFill>
                <a:latin typeface="Arial"/>
                <a:cs typeface="Arial"/>
              </a:rPr>
              <a:t> UCSC:</a:t>
            </a:r>
          </a:p>
          <a:p>
            <a:endParaRPr lang="it-IT" sz="1200" dirty="0">
              <a:solidFill>
                <a:prstClr val="black"/>
              </a:solidFill>
              <a:latin typeface="Arial"/>
              <a:cs typeface="Arial"/>
            </a:endParaRPr>
          </a:p>
          <a:p>
            <a:pPr>
              <a:lnSpc>
                <a:spcPct val="110000"/>
              </a:lnSpc>
            </a:pPr>
            <a:r>
              <a:rPr lang="en-US" sz="1200" b="1" dirty="0">
                <a:solidFill>
                  <a:prstClr val="black"/>
                </a:solidFill>
                <a:latin typeface="Arial"/>
                <a:cs typeface="Arial"/>
              </a:rPr>
              <a:t>A. </a:t>
            </a:r>
            <a:r>
              <a:rPr lang="en-US" sz="1200" dirty="0">
                <a:solidFill>
                  <a:prstClr val="black"/>
                </a:solidFill>
                <a:latin typeface="Arial"/>
                <a:cs typeface="Arial"/>
              </a:rPr>
              <a:t>Select the course and the professor</a:t>
            </a:r>
          </a:p>
          <a:p>
            <a:pPr>
              <a:lnSpc>
                <a:spcPct val="110000"/>
              </a:lnSpc>
            </a:pPr>
            <a:r>
              <a:rPr lang="en-US" sz="1200" b="1" dirty="0">
                <a:solidFill>
                  <a:prstClr val="black"/>
                </a:solidFill>
                <a:latin typeface="Arial"/>
                <a:cs typeface="Arial"/>
              </a:rPr>
              <a:t>B. </a:t>
            </a:r>
            <a:r>
              <a:rPr lang="en-US" sz="1200" dirty="0">
                <a:solidFill>
                  <a:prstClr val="black"/>
                </a:solidFill>
                <a:latin typeface="Arial"/>
                <a:cs typeface="Arial"/>
              </a:rPr>
              <a:t>Indicate the topic/title of the final examination</a:t>
            </a:r>
          </a:p>
          <a:p>
            <a:pPr>
              <a:lnSpc>
                <a:spcPct val="110000"/>
              </a:lnSpc>
            </a:pPr>
            <a:r>
              <a:rPr lang="en-US" sz="1200" b="1" dirty="0">
                <a:solidFill>
                  <a:prstClr val="black"/>
                </a:solidFill>
                <a:latin typeface="Arial"/>
                <a:cs typeface="Arial"/>
              </a:rPr>
              <a:t>C. </a:t>
            </a:r>
            <a:r>
              <a:rPr lang="en-US" sz="1200" dirty="0">
                <a:solidFill>
                  <a:prstClr val="black"/>
                </a:solidFill>
                <a:latin typeface="Arial"/>
                <a:cs typeface="Arial"/>
              </a:rPr>
              <a:t>Forward the examination topic to your professor for approval and wait for an answer</a:t>
            </a:r>
            <a:endParaRPr lang="it-IT" sz="120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7" name="Rettangolo con angoli arrotondati 16">
            <a:extLst>
              <a:ext uri="{FF2B5EF4-FFF2-40B4-BE49-F238E27FC236}">
                <a16:creationId xmlns:a16="http://schemas.microsoft.com/office/drawing/2014/main" id="{FA6258BC-A9D8-4990-8E27-F5AE65673A87}"/>
              </a:ext>
            </a:extLst>
          </p:cNvPr>
          <p:cNvSpPr/>
          <p:nvPr/>
        </p:nvSpPr>
        <p:spPr>
          <a:xfrm>
            <a:off x="390479" y="5104617"/>
            <a:ext cx="2930571" cy="2014104"/>
          </a:xfrm>
          <a:prstGeom prst="roundRect">
            <a:avLst/>
          </a:prstGeom>
          <a:noFill/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7" name="CasellaDiTesto 106">
            <a:extLst>
              <a:ext uri="{FF2B5EF4-FFF2-40B4-BE49-F238E27FC236}">
                <a16:creationId xmlns:a16="http://schemas.microsoft.com/office/drawing/2014/main" id="{0F3DC9A1-102A-453C-AFA4-FA979C7CF043}"/>
              </a:ext>
            </a:extLst>
          </p:cNvPr>
          <p:cNvSpPr txBox="1"/>
          <p:nvPr/>
        </p:nvSpPr>
        <p:spPr>
          <a:xfrm>
            <a:off x="477607" y="7511524"/>
            <a:ext cx="2995843" cy="20710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b="1" dirty="0" err="1">
                <a:solidFill>
                  <a:prstClr val="black"/>
                </a:solidFill>
                <a:latin typeface="Arial"/>
                <a:cs typeface="Arial"/>
              </a:rPr>
              <a:t>Choosing</a:t>
            </a:r>
            <a:r>
              <a:rPr lang="it-IT" sz="1200" b="1" dirty="0">
                <a:solidFill>
                  <a:prstClr val="black"/>
                </a:solidFill>
                <a:latin typeface="Arial"/>
                <a:cs typeface="Arial"/>
              </a:rPr>
              <a:t> a professor </a:t>
            </a:r>
            <a:r>
              <a:rPr lang="it-IT" sz="1200" b="1" dirty="0" err="1">
                <a:solidFill>
                  <a:prstClr val="black"/>
                </a:solidFill>
                <a:latin typeface="Arial"/>
                <a:cs typeface="Arial"/>
              </a:rPr>
              <a:t>at</a:t>
            </a:r>
            <a:r>
              <a:rPr lang="it-IT" sz="1200" b="1" dirty="0">
                <a:solidFill>
                  <a:prstClr val="black"/>
                </a:solidFill>
                <a:latin typeface="Arial"/>
                <a:cs typeface="Arial"/>
              </a:rPr>
              <a:t> HALLE:</a:t>
            </a:r>
          </a:p>
          <a:p>
            <a:endParaRPr lang="it-IT" sz="1200" dirty="0">
              <a:solidFill>
                <a:prstClr val="black"/>
              </a:solidFill>
              <a:latin typeface="Arial"/>
              <a:cs typeface="Arial"/>
            </a:endParaRPr>
          </a:p>
          <a:p>
            <a:pPr>
              <a:lnSpc>
                <a:spcPct val="110000"/>
              </a:lnSpc>
            </a:pPr>
            <a:r>
              <a:rPr lang="en-US" sz="1200" b="1" dirty="0">
                <a:solidFill>
                  <a:prstClr val="black"/>
                </a:solidFill>
                <a:latin typeface="Arial"/>
                <a:cs typeface="Arial"/>
              </a:rPr>
              <a:t>A. </a:t>
            </a:r>
            <a:r>
              <a:rPr lang="en-US" sz="1200" dirty="0">
                <a:solidFill>
                  <a:prstClr val="black"/>
                </a:solidFill>
                <a:latin typeface="Arial"/>
                <a:cs typeface="Arial"/>
              </a:rPr>
              <a:t>Download module</a:t>
            </a:r>
          </a:p>
          <a:p>
            <a:pPr>
              <a:lnSpc>
                <a:spcPct val="110000"/>
              </a:lnSpc>
            </a:pPr>
            <a:endParaRPr lang="en-US" sz="1200" dirty="0">
              <a:solidFill>
                <a:prstClr val="black"/>
              </a:solidFill>
              <a:latin typeface="Arial"/>
              <a:cs typeface="Arial"/>
            </a:endParaRPr>
          </a:p>
          <a:p>
            <a:pPr>
              <a:lnSpc>
                <a:spcPct val="110000"/>
              </a:lnSpc>
            </a:pPr>
            <a:endParaRPr lang="en-US" sz="1200" dirty="0">
              <a:solidFill>
                <a:prstClr val="black"/>
              </a:solidFill>
              <a:latin typeface="Arial"/>
              <a:cs typeface="Arial"/>
            </a:endParaRPr>
          </a:p>
          <a:p>
            <a:pPr>
              <a:lnSpc>
                <a:spcPct val="110000"/>
              </a:lnSpc>
            </a:pPr>
            <a:r>
              <a:rPr lang="en-US" sz="1200" b="1" dirty="0">
                <a:solidFill>
                  <a:prstClr val="black"/>
                </a:solidFill>
                <a:latin typeface="Arial"/>
                <a:cs typeface="Arial"/>
              </a:rPr>
              <a:t>B. </a:t>
            </a:r>
            <a:r>
              <a:rPr lang="en-US" altLang="it-IT" sz="1200" dirty="0">
                <a:solidFill>
                  <a:prstClr val="black"/>
                </a:solidFill>
                <a:latin typeface="Arial"/>
                <a:cs typeface="Arial"/>
              </a:rPr>
              <a:t>Fill in all its parts and sign </a:t>
            </a:r>
          </a:p>
          <a:p>
            <a:pPr>
              <a:lnSpc>
                <a:spcPct val="110000"/>
              </a:lnSpc>
            </a:pPr>
            <a:endParaRPr lang="en-US" sz="1200" dirty="0">
              <a:solidFill>
                <a:prstClr val="black"/>
              </a:solidFill>
              <a:latin typeface="Arial"/>
              <a:cs typeface="Arial"/>
            </a:endParaRPr>
          </a:p>
          <a:p>
            <a:pPr>
              <a:lnSpc>
                <a:spcPct val="110000"/>
              </a:lnSpc>
            </a:pPr>
            <a:r>
              <a:rPr lang="en-US" sz="1200" b="1" dirty="0">
                <a:solidFill>
                  <a:prstClr val="black"/>
                </a:solidFill>
                <a:latin typeface="Arial"/>
                <a:cs typeface="Arial"/>
              </a:rPr>
              <a:t>C. </a:t>
            </a:r>
            <a:r>
              <a:rPr lang="en-US" sz="1200" dirty="0">
                <a:solidFill>
                  <a:prstClr val="black"/>
                </a:solidFill>
                <a:latin typeface="Arial"/>
                <a:cs typeface="Arial"/>
              </a:rPr>
              <a:t>Send an e-mail at: </a:t>
            </a:r>
            <a:r>
              <a:rPr lang="en-US" sz="1200" dirty="0" err="1">
                <a:solidFill>
                  <a:prstClr val="black"/>
                </a:solidFill>
                <a:latin typeface="Arial"/>
                <a:cs typeface="Arial"/>
              </a:rPr>
              <a:t>gestione.carriera.studenti</a:t>
            </a:r>
            <a:r>
              <a:rPr lang="en-US" sz="1200" dirty="0">
                <a:solidFill>
                  <a:prstClr val="black"/>
                </a:solidFill>
                <a:latin typeface="Arial"/>
                <a:cs typeface="Arial"/>
              </a:rPr>
              <a:t>-mi</a:t>
            </a:r>
            <a:r>
              <a:rPr lang="it-IT" altLang="it-IT" sz="1200" i="1" dirty="0">
                <a:solidFill>
                  <a:prstClr val="black"/>
                </a:solidFill>
                <a:latin typeface="Arial"/>
                <a:cs typeface="Arial"/>
              </a:rPr>
              <a:t>@unicatt.it</a:t>
            </a:r>
          </a:p>
          <a:p>
            <a:pPr>
              <a:lnSpc>
                <a:spcPct val="110000"/>
              </a:lnSpc>
            </a:pPr>
            <a:endParaRPr lang="it-IT" sz="120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08" name="Rettangolo con angoli arrotondati 107">
            <a:extLst>
              <a:ext uri="{FF2B5EF4-FFF2-40B4-BE49-F238E27FC236}">
                <a16:creationId xmlns:a16="http://schemas.microsoft.com/office/drawing/2014/main" id="{402BEC18-0686-4D28-AB66-7A0D452502AB}"/>
              </a:ext>
            </a:extLst>
          </p:cNvPr>
          <p:cNvSpPr/>
          <p:nvPr/>
        </p:nvSpPr>
        <p:spPr>
          <a:xfrm>
            <a:off x="418407" y="7454748"/>
            <a:ext cx="2902643" cy="2045385"/>
          </a:xfrm>
          <a:prstGeom prst="roundRect">
            <a:avLst/>
          </a:prstGeom>
          <a:noFill/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09" name="Immagine 108">
            <a:extLst>
              <a:ext uri="{FF2B5EF4-FFF2-40B4-BE49-F238E27FC236}">
                <a16:creationId xmlns:a16="http://schemas.microsoft.com/office/drawing/2014/main" id="{E07307F8-5A40-4A82-A5CB-0ADE8CACE24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48912" y="8092848"/>
            <a:ext cx="1448311" cy="276190"/>
          </a:xfrm>
          <a:prstGeom prst="rect">
            <a:avLst/>
          </a:prstGeom>
        </p:spPr>
      </p:pic>
      <p:sp>
        <p:nvSpPr>
          <p:cNvPr id="3" name="Rettangolo 2">
            <a:extLst>
              <a:ext uri="{FF2B5EF4-FFF2-40B4-BE49-F238E27FC236}">
                <a16:creationId xmlns:a16="http://schemas.microsoft.com/office/drawing/2014/main" id="{B5638596-0D5E-7EEB-EA26-AEC0E9ACF64E}"/>
              </a:ext>
            </a:extLst>
          </p:cNvPr>
          <p:cNvSpPr/>
          <p:nvPr/>
        </p:nvSpPr>
        <p:spPr>
          <a:xfrm>
            <a:off x="846777" y="1194766"/>
            <a:ext cx="630686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it-IT" sz="1200" dirty="0">
              <a:solidFill>
                <a:prstClr val="black"/>
              </a:solidFill>
              <a:latin typeface="Arial"/>
              <a:cs typeface="Arial"/>
            </a:endParaRPr>
          </a:p>
          <a:p>
            <a:pPr algn="l"/>
            <a:r>
              <a:rPr lang="it-IT" sz="1000" b="0" i="0" dirty="0">
                <a:solidFill>
                  <a:srgbClr val="002F56"/>
                </a:solidFill>
                <a:effectLst/>
                <a:latin typeface="Atkinson Hyperlegible"/>
              </a:rPr>
              <a:t>DD Laurea Magistrale in Politiche europee ed internazionali - </a:t>
            </a:r>
            <a:r>
              <a:rPr lang="de-DE" sz="1000" b="0" i="0" dirty="0">
                <a:solidFill>
                  <a:srgbClr val="002F56"/>
                </a:solidFill>
                <a:effectLst/>
                <a:latin typeface="Atkinson Hyperlegible"/>
              </a:rPr>
              <a:t>Master </a:t>
            </a:r>
            <a:r>
              <a:rPr lang="de-DE" sz="1000" b="0" i="0" dirty="0" err="1">
                <a:solidFill>
                  <a:srgbClr val="002F56"/>
                </a:solidFill>
                <a:effectLst/>
                <a:latin typeface="Atkinson Hyperlegible"/>
              </a:rPr>
              <a:t>of</a:t>
            </a:r>
            <a:r>
              <a:rPr lang="de-DE" sz="1000" b="0" i="0" dirty="0">
                <a:solidFill>
                  <a:srgbClr val="002F56"/>
                </a:solidFill>
                <a:effectLst/>
                <a:latin typeface="Atkinson Hyperlegible"/>
              </a:rPr>
              <a:t> Science Europäische und Internationale Wirtschaft Martin-Luther-Universität Halle-Wittenberg (MLU-Halle).</a:t>
            </a:r>
            <a:endParaRPr lang="en-US" sz="1000" b="0" i="0" dirty="0">
              <a:solidFill>
                <a:srgbClr val="002F56"/>
              </a:solidFill>
              <a:effectLst/>
              <a:latin typeface="Atkinson Hyperlegible"/>
            </a:endParaRP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B50D6D21-B7A4-7122-C655-D1BD0AFCB2F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510185" y="7351069"/>
            <a:ext cx="3961434" cy="2614956"/>
          </a:xfrm>
          <a:prstGeom prst="rect">
            <a:avLst/>
          </a:prstGeom>
          <a:ln>
            <a:noFill/>
          </a:ln>
          <a:effectLst>
            <a:softEdge rad="12700"/>
          </a:effectLst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93090E72-F61F-178A-475C-64A00BF0472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680693" y="4758425"/>
            <a:ext cx="3778252" cy="1002954"/>
          </a:xfrm>
          <a:prstGeom prst="rect">
            <a:avLst/>
          </a:prstGeom>
        </p:spPr>
      </p:pic>
      <p:sp>
        <p:nvSpPr>
          <p:cNvPr id="75" name="Rettangolo 74">
            <a:extLst>
              <a:ext uri="{FF2B5EF4-FFF2-40B4-BE49-F238E27FC236}">
                <a16:creationId xmlns:a16="http://schemas.microsoft.com/office/drawing/2014/main" id="{99EA264D-2DD9-AF1F-22D0-E0125AC64109}"/>
              </a:ext>
            </a:extLst>
          </p:cNvPr>
          <p:cNvSpPr/>
          <p:nvPr/>
        </p:nvSpPr>
        <p:spPr>
          <a:xfrm>
            <a:off x="774844" y="611767"/>
            <a:ext cx="451699" cy="155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6" name="Rettangolo 75">
            <a:extLst>
              <a:ext uri="{FF2B5EF4-FFF2-40B4-BE49-F238E27FC236}">
                <a16:creationId xmlns:a16="http://schemas.microsoft.com/office/drawing/2014/main" id="{3350FBC1-9A85-798A-B320-743DB3A1340F}"/>
              </a:ext>
            </a:extLst>
          </p:cNvPr>
          <p:cNvSpPr/>
          <p:nvPr/>
        </p:nvSpPr>
        <p:spPr>
          <a:xfrm>
            <a:off x="774844" y="611767"/>
            <a:ext cx="451699" cy="155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7" name="Rettangolo 76">
            <a:extLst>
              <a:ext uri="{FF2B5EF4-FFF2-40B4-BE49-F238E27FC236}">
                <a16:creationId xmlns:a16="http://schemas.microsoft.com/office/drawing/2014/main" id="{663EEB27-7A47-BB07-A08F-633D286099C2}"/>
              </a:ext>
            </a:extLst>
          </p:cNvPr>
          <p:cNvSpPr/>
          <p:nvPr/>
        </p:nvSpPr>
        <p:spPr>
          <a:xfrm>
            <a:off x="774844" y="611767"/>
            <a:ext cx="451699" cy="155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8" name="Rettangolo 77">
            <a:extLst>
              <a:ext uri="{FF2B5EF4-FFF2-40B4-BE49-F238E27FC236}">
                <a16:creationId xmlns:a16="http://schemas.microsoft.com/office/drawing/2014/main" id="{C469C1BE-D7F4-7A61-22FF-698296696577}"/>
              </a:ext>
            </a:extLst>
          </p:cNvPr>
          <p:cNvSpPr/>
          <p:nvPr/>
        </p:nvSpPr>
        <p:spPr>
          <a:xfrm>
            <a:off x="774844" y="611767"/>
            <a:ext cx="451699" cy="155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9" name="Rettangolo 78">
            <a:extLst>
              <a:ext uri="{FF2B5EF4-FFF2-40B4-BE49-F238E27FC236}">
                <a16:creationId xmlns:a16="http://schemas.microsoft.com/office/drawing/2014/main" id="{97E47C4E-15BE-6614-06A3-7C257D5AAD44}"/>
              </a:ext>
            </a:extLst>
          </p:cNvPr>
          <p:cNvSpPr/>
          <p:nvPr/>
        </p:nvSpPr>
        <p:spPr>
          <a:xfrm>
            <a:off x="774844" y="611767"/>
            <a:ext cx="451699" cy="155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0" name="Rettangolo 79">
            <a:extLst>
              <a:ext uri="{FF2B5EF4-FFF2-40B4-BE49-F238E27FC236}">
                <a16:creationId xmlns:a16="http://schemas.microsoft.com/office/drawing/2014/main" id="{931C0F0B-819A-0F94-6ADC-BB7C84E721F5}"/>
              </a:ext>
            </a:extLst>
          </p:cNvPr>
          <p:cNvSpPr/>
          <p:nvPr/>
        </p:nvSpPr>
        <p:spPr>
          <a:xfrm>
            <a:off x="774844" y="611767"/>
            <a:ext cx="451699" cy="155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1" name="Rettangolo 80">
            <a:extLst>
              <a:ext uri="{FF2B5EF4-FFF2-40B4-BE49-F238E27FC236}">
                <a16:creationId xmlns:a16="http://schemas.microsoft.com/office/drawing/2014/main" id="{4CBF1BDE-C298-B2F7-87B8-181A767ACAF9}"/>
              </a:ext>
            </a:extLst>
          </p:cNvPr>
          <p:cNvSpPr/>
          <p:nvPr/>
        </p:nvSpPr>
        <p:spPr>
          <a:xfrm>
            <a:off x="774844" y="611767"/>
            <a:ext cx="451699" cy="155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2" name="Rettangolo 81">
            <a:extLst>
              <a:ext uri="{FF2B5EF4-FFF2-40B4-BE49-F238E27FC236}">
                <a16:creationId xmlns:a16="http://schemas.microsoft.com/office/drawing/2014/main" id="{A05EBF27-30E1-D260-8383-3F9FE2219DF5}"/>
              </a:ext>
            </a:extLst>
          </p:cNvPr>
          <p:cNvSpPr/>
          <p:nvPr/>
        </p:nvSpPr>
        <p:spPr>
          <a:xfrm>
            <a:off x="774844" y="611767"/>
            <a:ext cx="451699" cy="155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3" name="Rettangolo 82">
            <a:extLst>
              <a:ext uri="{FF2B5EF4-FFF2-40B4-BE49-F238E27FC236}">
                <a16:creationId xmlns:a16="http://schemas.microsoft.com/office/drawing/2014/main" id="{EB2E2562-4092-4372-B827-FC7ADA3DF4B2}"/>
              </a:ext>
            </a:extLst>
          </p:cNvPr>
          <p:cNvSpPr/>
          <p:nvPr/>
        </p:nvSpPr>
        <p:spPr>
          <a:xfrm>
            <a:off x="774844" y="611767"/>
            <a:ext cx="451699" cy="155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4" name="Rettangolo 83">
            <a:extLst>
              <a:ext uri="{FF2B5EF4-FFF2-40B4-BE49-F238E27FC236}">
                <a16:creationId xmlns:a16="http://schemas.microsoft.com/office/drawing/2014/main" id="{18011FD8-5CF4-402F-888C-2AE70C415B4E}"/>
              </a:ext>
            </a:extLst>
          </p:cNvPr>
          <p:cNvSpPr/>
          <p:nvPr/>
        </p:nvSpPr>
        <p:spPr>
          <a:xfrm>
            <a:off x="774844" y="611767"/>
            <a:ext cx="451699" cy="155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5" name="Rettangolo 84">
            <a:extLst>
              <a:ext uri="{FF2B5EF4-FFF2-40B4-BE49-F238E27FC236}">
                <a16:creationId xmlns:a16="http://schemas.microsoft.com/office/drawing/2014/main" id="{49A00ADA-F1EB-4DBA-ACB2-9691064936E0}"/>
              </a:ext>
            </a:extLst>
          </p:cNvPr>
          <p:cNvSpPr/>
          <p:nvPr/>
        </p:nvSpPr>
        <p:spPr>
          <a:xfrm>
            <a:off x="774844" y="611767"/>
            <a:ext cx="451699" cy="155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6" name="Rettangolo 85">
            <a:extLst>
              <a:ext uri="{FF2B5EF4-FFF2-40B4-BE49-F238E27FC236}">
                <a16:creationId xmlns:a16="http://schemas.microsoft.com/office/drawing/2014/main" id="{2F45049C-36F8-4A3B-AC25-C2E485885F2F}"/>
              </a:ext>
            </a:extLst>
          </p:cNvPr>
          <p:cNvSpPr/>
          <p:nvPr/>
        </p:nvSpPr>
        <p:spPr>
          <a:xfrm>
            <a:off x="774844" y="611767"/>
            <a:ext cx="451699" cy="155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7" name="Rettangolo 86">
            <a:extLst>
              <a:ext uri="{FF2B5EF4-FFF2-40B4-BE49-F238E27FC236}">
                <a16:creationId xmlns:a16="http://schemas.microsoft.com/office/drawing/2014/main" id="{4EB1FFA2-F2B3-4DA1-AED1-73EF75280829}"/>
              </a:ext>
            </a:extLst>
          </p:cNvPr>
          <p:cNvSpPr/>
          <p:nvPr/>
        </p:nvSpPr>
        <p:spPr>
          <a:xfrm>
            <a:off x="774844" y="611767"/>
            <a:ext cx="451699" cy="155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8" name="Rettangolo 87">
            <a:extLst>
              <a:ext uri="{FF2B5EF4-FFF2-40B4-BE49-F238E27FC236}">
                <a16:creationId xmlns:a16="http://schemas.microsoft.com/office/drawing/2014/main" id="{9AE12316-CCB5-44C9-B72F-FE828B88B304}"/>
              </a:ext>
            </a:extLst>
          </p:cNvPr>
          <p:cNvSpPr/>
          <p:nvPr/>
        </p:nvSpPr>
        <p:spPr>
          <a:xfrm>
            <a:off x="774844" y="611767"/>
            <a:ext cx="451699" cy="155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9" name="Rettangolo 88">
            <a:extLst>
              <a:ext uri="{FF2B5EF4-FFF2-40B4-BE49-F238E27FC236}">
                <a16:creationId xmlns:a16="http://schemas.microsoft.com/office/drawing/2014/main" id="{0281844F-1482-426F-B422-291953BAD423}"/>
              </a:ext>
            </a:extLst>
          </p:cNvPr>
          <p:cNvSpPr/>
          <p:nvPr/>
        </p:nvSpPr>
        <p:spPr>
          <a:xfrm>
            <a:off x="774844" y="611767"/>
            <a:ext cx="451699" cy="155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0" name="Rettangolo 89">
            <a:extLst>
              <a:ext uri="{FF2B5EF4-FFF2-40B4-BE49-F238E27FC236}">
                <a16:creationId xmlns:a16="http://schemas.microsoft.com/office/drawing/2014/main" id="{7DC399C5-BEA2-4E48-BD97-F675BA348A48}"/>
              </a:ext>
            </a:extLst>
          </p:cNvPr>
          <p:cNvSpPr/>
          <p:nvPr/>
        </p:nvSpPr>
        <p:spPr>
          <a:xfrm>
            <a:off x="774844" y="611767"/>
            <a:ext cx="451699" cy="155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1" name="Rettangolo 90">
            <a:extLst>
              <a:ext uri="{FF2B5EF4-FFF2-40B4-BE49-F238E27FC236}">
                <a16:creationId xmlns:a16="http://schemas.microsoft.com/office/drawing/2014/main" id="{3A4957DC-7EF4-4CC6-A063-FE9469C5564E}"/>
              </a:ext>
            </a:extLst>
          </p:cNvPr>
          <p:cNvSpPr/>
          <p:nvPr/>
        </p:nvSpPr>
        <p:spPr>
          <a:xfrm>
            <a:off x="774844" y="611767"/>
            <a:ext cx="451699" cy="155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2" name="Rettangolo 91">
            <a:extLst>
              <a:ext uri="{FF2B5EF4-FFF2-40B4-BE49-F238E27FC236}">
                <a16:creationId xmlns:a16="http://schemas.microsoft.com/office/drawing/2014/main" id="{EB4A0268-496A-4581-B2F1-A9818D4D965F}"/>
              </a:ext>
            </a:extLst>
          </p:cNvPr>
          <p:cNvSpPr/>
          <p:nvPr/>
        </p:nvSpPr>
        <p:spPr>
          <a:xfrm>
            <a:off x="774844" y="611767"/>
            <a:ext cx="451699" cy="155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3" name="Rettangolo 92">
            <a:extLst>
              <a:ext uri="{FF2B5EF4-FFF2-40B4-BE49-F238E27FC236}">
                <a16:creationId xmlns:a16="http://schemas.microsoft.com/office/drawing/2014/main" id="{96D922C4-F0C4-489C-8561-26C8F9BBEB66}"/>
              </a:ext>
            </a:extLst>
          </p:cNvPr>
          <p:cNvSpPr/>
          <p:nvPr/>
        </p:nvSpPr>
        <p:spPr>
          <a:xfrm>
            <a:off x="774844" y="611767"/>
            <a:ext cx="451699" cy="155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4" name="Rettangolo 93">
            <a:extLst>
              <a:ext uri="{FF2B5EF4-FFF2-40B4-BE49-F238E27FC236}">
                <a16:creationId xmlns:a16="http://schemas.microsoft.com/office/drawing/2014/main" id="{D750E1DA-09FA-4BAD-812F-4EE58887E0E4}"/>
              </a:ext>
            </a:extLst>
          </p:cNvPr>
          <p:cNvSpPr/>
          <p:nvPr/>
        </p:nvSpPr>
        <p:spPr>
          <a:xfrm>
            <a:off x="774844" y="611767"/>
            <a:ext cx="451699" cy="155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5" name="Rettangolo 94">
            <a:extLst>
              <a:ext uri="{FF2B5EF4-FFF2-40B4-BE49-F238E27FC236}">
                <a16:creationId xmlns:a16="http://schemas.microsoft.com/office/drawing/2014/main" id="{A19AC9C9-9D29-4054-84C9-4AA7665484BA}"/>
              </a:ext>
            </a:extLst>
          </p:cNvPr>
          <p:cNvSpPr/>
          <p:nvPr/>
        </p:nvSpPr>
        <p:spPr>
          <a:xfrm>
            <a:off x="774844" y="611767"/>
            <a:ext cx="451699" cy="155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6" name="Rettangolo 95">
            <a:extLst>
              <a:ext uri="{FF2B5EF4-FFF2-40B4-BE49-F238E27FC236}">
                <a16:creationId xmlns:a16="http://schemas.microsoft.com/office/drawing/2014/main" id="{AE37345D-9000-40D5-84D2-384D3753279C}"/>
              </a:ext>
            </a:extLst>
          </p:cNvPr>
          <p:cNvSpPr/>
          <p:nvPr/>
        </p:nvSpPr>
        <p:spPr>
          <a:xfrm>
            <a:off x="774844" y="611767"/>
            <a:ext cx="451699" cy="155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7" name="Rettangolo 96">
            <a:extLst>
              <a:ext uri="{FF2B5EF4-FFF2-40B4-BE49-F238E27FC236}">
                <a16:creationId xmlns:a16="http://schemas.microsoft.com/office/drawing/2014/main" id="{94ADDCC6-CB8E-4213-AC93-E0086B96B84C}"/>
              </a:ext>
            </a:extLst>
          </p:cNvPr>
          <p:cNvSpPr/>
          <p:nvPr/>
        </p:nvSpPr>
        <p:spPr>
          <a:xfrm>
            <a:off x="774844" y="611767"/>
            <a:ext cx="451699" cy="155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8" name="Rettangolo 97">
            <a:extLst>
              <a:ext uri="{FF2B5EF4-FFF2-40B4-BE49-F238E27FC236}">
                <a16:creationId xmlns:a16="http://schemas.microsoft.com/office/drawing/2014/main" id="{0A0BAE81-AF9C-465F-8032-D93A287572C4}"/>
              </a:ext>
            </a:extLst>
          </p:cNvPr>
          <p:cNvSpPr/>
          <p:nvPr/>
        </p:nvSpPr>
        <p:spPr>
          <a:xfrm>
            <a:off x="774844" y="611767"/>
            <a:ext cx="451699" cy="155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0" name="Rettangolo 99">
            <a:extLst>
              <a:ext uri="{FF2B5EF4-FFF2-40B4-BE49-F238E27FC236}">
                <a16:creationId xmlns:a16="http://schemas.microsoft.com/office/drawing/2014/main" id="{DD3CDD92-C522-4866-899C-293E2487E8FB}"/>
              </a:ext>
            </a:extLst>
          </p:cNvPr>
          <p:cNvSpPr/>
          <p:nvPr/>
        </p:nvSpPr>
        <p:spPr>
          <a:xfrm>
            <a:off x="774844" y="611767"/>
            <a:ext cx="451699" cy="155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2" name="Rettangolo 101">
            <a:extLst>
              <a:ext uri="{FF2B5EF4-FFF2-40B4-BE49-F238E27FC236}">
                <a16:creationId xmlns:a16="http://schemas.microsoft.com/office/drawing/2014/main" id="{72F0B55E-2F81-47D0-89A6-A91D3499C564}"/>
              </a:ext>
            </a:extLst>
          </p:cNvPr>
          <p:cNvSpPr/>
          <p:nvPr/>
        </p:nvSpPr>
        <p:spPr>
          <a:xfrm>
            <a:off x="774844" y="611767"/>
            <a:ext cx="451699" cy="155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5" name="Rettangolo 104">
            <a:extLst>
              <a:ext uri="{FF2B5EF4-FFF2-40B4-BE49-F238E27FC236}">
                <a16:creationId xmlns:a16="http://schemas.microsoft.com/office/drawing/2014/main" id="{A19C8E84-E3E9-4C0A-AD00-30CAD077C701}"/>
              </a:ext>
            </a:extLst>
          </p:cNvPr>
          <p:cNvSpPr/>
          <p:nvPr/>
        </p:nvSpPr>
        <p:spPr>
          <a:xfrm>
            <a:off x="774844" y="611767"/>
            <a:ext cx="451699" cy="155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6" name="Rettangolo 105">
            <a:extLst>
              <a:ext uri="{FF2B5EF4-FFF2-40B4-BE49-F238E27FC236}">
                <a16:creationId xmlns:a16="http://schemas.microsoft.com/office/drawing/2014/main" id="{DB1AC17D-E430-4D53-98B8-968941574621}"/>
              </a:ext>
            </a:extLst>
          </p:cNvPr>
          <p:cNvSpPr/>
          <p:nvPr/>
        </p:nvSpPr>
        <p:spPr>
          <a:xfrm>
            <a:off x="774844" y="611767"/>
            <a:ext cx="451699" cy="155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0" name="Rettangolo 109">
            <a:extLst>
              <a:ext uri="{FF2B5EF4-FFF2-40B4-BE49-F238E27FC236}">
                <a16:creationId xmlns:a16="http://schemas.microsoft.com/office/drawing/2014/main" id="{73F61EF8-C6EB-4E3A-9EA8-4ABF073D5683}"/>
              </a:ext>
            </a:extLst>
          </p:cNvPr>
          <p:cNvSpPr/>
          <p:nvPr/>
        </p:nvSpPr>
        <p:spPr>
          <a:xfrm>
            <a:off x="774844" y="611767"/>
            <a:ext cx="451699" cy="155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1" name="Rettangolo 110">
            <a:extLst>
              <a:ext uri="{FF2B5EF4-FFF2-40B4-BE49-F238E27FC236}">
                <a16:creationId xmlns:a16="http://schemas.microsoft.com/office/drawing/2014/main" id="{F755B94A-5E58-4D43-AFA0-AAA3412F82F5}"/>
              </a:ext>
            </a:extLst>
          </p:cNvPr>
          <p:cNvSpPr/>
          <p:nvPr/>
        </p:nvSpPr>
        <p:spPr>
          <a:xfrm>
            <a:off x="774844" y="611767"/>
            <a:ext cx="451699" cy="155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2" name="Rettangolo 111">
            <a:extLst>
              <a:ext uri="{FF2B5EF4-FFF2-40B4-BE49-F238E27FC236}">
                <a16:creationId xmlns:a16="http://schemas.microsoft.com/office/drawing/2014/main" id="{D02458D3-E77E-49E5-B64C-BACC8D2739C6}"/>
              </a:ext>
            </a:extLst>
          </p:cNvPr>
          <p:cNvSpPr/>
          <p:nvPr/>
        </p:nvSpPr>
        <p:spPr>
          <a:xfrm>
            <a:off x="774844" y="611767"/>
            <a:ext cx="451699" cy="155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3" name="Rettangolo 112">
            <a:extLst>
              <a:ext uri="{FF2B5EF4-FFF2-40B4-BE49-F238E27FC236}">
                <a16:creationId xmlns:a16="http://schemas.microsoft.com/office/drawing/2014/main" id="{897B1594-8269-4BF7-8EE1-CA5F1A372442}"/>
              </a:ext>
            </a:extLst>
          </p:cNvPr>
          <p:cNvSpPr/>
          <p:nvPr/>
        </p:nvSpPr>
        <p:spPr>
          <a:xfrm>
            <a:off x="774844" y="611767"/>
            <a:ext cx="451699" cy="155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4" name="Rettangolo 113">
            <a:extLst>
              <a:ext uri="{FF2B5EF4-FFF2-40B4-BE49-F238E27FC236}">
                <a16:creationId xmlns:a16="http://schemas.microsoft.com/office/drawing/2014/main" id="{0FB4EBB1-4964-4827-B6C7-1D0F541B5D9F}"/>
              </a:ext>
            </a:extLst>
          </p:cNvPr>
          <p:cNvSpPr/>
          <p:nvPr/>
        </p:nvSpPr>
        <p:spPr>
          <a:xfrm>
            <a:off x="774844" y="611767"/>
            <a:ext cx="451699" cy="155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5" name="Rettangolo 114">
            <a:extLst>
              <a:ext uri="{FF2B5EF4-FFF2-40B4-BE49-F238E27FC236}">
                <a16:creationId xmlns:a16="http://schemas.microsoft.com/office/drawing/2014/main" id="{C4332880-8897-4FD0-B426-5DFB52EB04AB}"/>
              </a:ext>
            </a:extLst>
          </p:cNvPr>
          <p:cNvSpPr/>
          <p:nvPr/>
        </p:nvSpPr>
        <p:spPr>
          <a:xfrm>
            <a:off x="774844" y="611767"/>
            <a:ext cx="451699" cy="155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6" name="Rettangolo 115">
            <a:extLst>
              <a:ext uri="{FF2B5EF4-FFF2-40B4-BE49-F238E27FC236}">
                <a16:creationId xmlns:a16="http://schemas.microsoft.com/office/drawing/2014/main" id="{D152896F-5B09-48E4-AC8F-09E5CC3466BE}"/>
              </a:ext>
            </a:extLst>
          </p:cNvPr>
          <p:cNvSpPr/>
          <p:nvPr/>
        </p:nvSpPr>
        <p:spPr>
          <a:xfrm>
            <a:off x="774844" y="611767"/>
            <a:ext cx="451699" cy="155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7" name="Rettangolo 116">
            <a:extLst>
              <a:ext uri="{FF2B5EF4-FFF2-40B4-BE49-F238E27FC236}">
                <a16:creationId xmlns:a16="http://schemas.microsoft.com/office/drawing/2014/main" id="{1DAD8938-F685-4CAB-86C5-47ACB2B261F1}"/>
              </a:ext>
            </a:extLst>
          </p:cNvPr>
          <p:cNvSpPr/>
          <p:nvPr/>
        </p:nvSpPr>
        <p:spPr>
          <a:xfrm>
            <a:off x="774844" y="611767"/>
            <a:ext cx="451699" cy="155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8" name="Rettangolo 117">
            <a:extLst>
              <a:ext uri="{FF2B5EF4-FFF2-40B4-BE49-F238E27FC236}">
                <a16:creationId xmlns:a16="http://schemas.microsoft.com/office/drawing/2014/main" id="{4341BF60-8DA3-4DD8-9850-AAF1293EB025}"/>
              </a:ext>
            </a:extLst>
          </p:cNvPr>
          <p:cNvSpPr/>
          <p:nvPr/>
        </p:nvSpPr>
        <p:spPr>
          <a:xfrm>
            <a:off x="774844" y="611767"/>
            <a:ext cx="451699" cy="155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9" name="Rettangolo 118">
            <a:extLst>
              <a:ext uri="{FF2B5EF4-FFF2-40B4-BE49-F238E27FC236}">
                <a16:creationId xmlns:a16="http://schemas.microsoft.com/office/drawing/2014/main" id="{B5C1522D-D5D5-4DA6-B05A-D7E751ADF8D7}"/>
              </a:ext>
            </a:extLst>
          </p:cNvPr>
          <p:cNvSpPr/>
          <p:nvPr/>
        </p:nvSpPr>
        <p:spPr>
          <a:xfrm>
            <a:off x="774844" y="611767"/>
            <a:ext cx="451699" cy="155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0" name="Rettangolo 119">
            <a:extLst>
              <a:ext uri="{FF2B5EF4-FFF2-40B4-BE49-F238E27FC236}">
                <a16:creationId xmlns:a16="http://schemas.microsoft.com/office/drawing/2014/main" id="{FE17BEF7-EF19-4206-A397-5774C2B54C8B}"/>
              </a:ext>
            </a:extLst>
          </p:cNvPr>
          <p:cNvSpPr/>
          <p:nvPr/>
        </p:nvSpPr>
        <p:spPr>
          <a:xfrm>
            <a:off x="774844" y="611767"/>
            <a:ext cx="451699" cy="155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2" name="Rettangolo 121">
            <a:extLst>
              <a:ext uri="{FF2B5EF4-FFF2-40B4-BE49-F238E27FC236}">
                <a16:creationId xmlns:a16="http://schemas.microsoft.com/office/drawing/2014/main" id="{3D7BBBE0-DA74-4AB8-B5AC-F1A6B8FC5586}"/>
              </a:ext>
            </a:extLst>
          </p:cNvPr>
          <p:cNvSpPr/>
          <p:nvPr/>
        </p:nvSpPr>
        <p:spPr>
          <a:xfrm>
            <a:off x="774844" y="611767"/>
            <a:ext cx="451699" cy="155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D754FBD1-062D-9047-2D6A-29DA3308307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0" y="586367"/>
            <a:ext cx="451143" cy="152413"/>
          </a:xfrm>
          <a:prstGeom prst="rect">
            <a:avLst/>
          </a:prstGeom>
        </p:spPr>
      </p:pic>
      <p:sp>
        <p:nvSpPr>
          <p:cNvPr id="6" name="Rettangolo 5">
            <a:extLst>
              <a:ext uri="{FF2B5EF4-FFF2-40B4-BE49-F238E27FC236}">
                <a16:creationId xmlns:a16="http://schemas.microsoft.com/office/drawing/2014/main" id="{99EA264D-2DD9-AF1F-22D0-E0125AC64109}"/>
              </a:ext>
            </a:extLst>
          </p:cNvPr>
          <p:cNvSpPr/>
          <p:nvPr/>
        </p:nvSpPr>
        <p:spPr>
          <a:xfrm>
            <a:off x="0" y="610346"/>
            <a:ext cx="451699" cy="155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3350FBC1-9A85-798A-B320-743DB3A1340F}"/>
              </a:ext>
            </a:extLst>
          </p:cNvPr>
          <p:cNvSpPr/>
          <p:nvPr/>
        </p:nvSpPr>
        <p:spPr>
          <a:xfrm>
            <a:off x="0" y="610346"/>
            <a:ext cx="451699" cy="155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663EEB27-7A47-BB07-A08F-633D286099C2}"/>
              </a:ext>
            </a:extLst>
          </p:cNvPr>
          <p:cNvSpPr/>
          <p:nvPr/>
        </p:nvSpPr>
        <p:spPr>
          <a:xfrm>
            <a:off x="0" y="610346"/>
            <a:ext cx="451699" cy="155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C469C1BE-D7F4-7A61-22FF-698296696577}"/>
              </a:ext>
            </a:extLst>
          </p:cNvPr>
          <p:cNvSpPr/>
          <p:nvPr/>
        </p:nvSpPr>
        <p:spPr>
          <a:xfrm>
            <a:off x="0" y="610346"/>
            <a:ext cx="451699" cy="155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97E47C4E-15BE-6614-06A3-7C257D5AAD44}"/>
              </a:ext>
            </a:extLst>
          </p:cNvPr>
          <p:cNvSpPr/>
          <p:nvPr/>
        </p:nvSpPr>
        <p:spPr>
          <a:xfrm>
            <a:off x="0" y="610346"/>
            <a:ext cx="451699" cy="155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8" name="Rettangolo 17">
            <a:extLst>
              <a:ext uri="{FF2B5EF4-FFF2-40B4-BE49-F238E27FC236}">
                <a16:creationId xmlns:a16="http://schemas.microsoft.com/office/drawing/2014/main" id="{931C0F0B-819A-0F94-6ADC-BB7C84E721F5}"/>
              </a:ext>
            </a:extLst>
          </p:cNvPr>
          <p:cNvSpPr/>
          <p:nvPr/>
        </p:nvSpPr>
        <p:spPr>
          <a:xfrm>
            <a:off x="0" y="610346"/>
            <a:ext cx="451699" cy="155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0" name="Rettangolo 19">
            <a:extLst>
              <a:ext uri="{FF2B5EF4-FFF2-40B4-BE49-F238E27FC236}">
                <a16:creationId xmlns:a16="http://schemas.microsoft.com/office/drawing/2014/main" id="{4CBF1BDE-C298-B2F7-87B8-181A767ACAF9}"/>
              </a:ext>
            </a:extLst>
          </p:cNvPr>
          <p:cNvSpPr/>
          <p:nvPr/>
        </p:nvSpPr>
        <p:spPr>
          <a:xfrm>
            <a:off x="0" y="610346"/>
            <a:ext cx="451699" cy="155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1" name="Rettangolo 20">
            <a:extLst>
              <a:ext uri="{FF2B5EF4-FFF2-40B4-BE49-F238E27FC236}">
                <a16:creationId xmlns:a16="http://schemas.microsoft.com/office/drawing/2014/main" id="{A05EBF27-30E1-D260-8383-3F9FE2219DF5}"/>
              </a:ext>
            </a:extLst>
          </p:cNvPr>
          <p:cNvSpPr/>
          <p:nvPr/>
        </p:nvSpPr>
        <p:spPr>
          <a:xfrm>
            <a:off x="0" y="610346"/>
            <a:ext cx="451699" cy="155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3" name="Rettangolo 22">
            <a:extLst>
              <a:ext uri="{FF2B5EF4-FFF2-40B4-BE49-F238E27FC236}">
                <a16:creationId xmlns:a16="http://schemas.microsoft.com/office/drawing/2014/main" id="{EB2E2562-4092-4372-B827-FC7ADA3DF4B2}"/>
              </a:ext>
            </a:extLst>
          </p:cNvPr>
          <p:cNvSpPr/>
          <p:nvPr/>
        </p:nvSpPr>
        <p:spPr>
          <a:xfrm>
            <a:off x="0" y="610346"/>
            <a:ext cx="451699" cy="155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4" name="Rettangolo 23">
            <a:extLst>
              <a:ext uri="{FF2B5EF4-FFF2-40B4-BE49-F238E27FC236}">
                <a16:creationId xmlns:a16="http://schemas.microsoft.com/office/drawing/2014/main" id="{18011FD8-5CF4-402F-888C-2AE70C415B4E}"/>
              </a:ext>
            </a:extLst>
          </p:cNvPr>
          <p:cNvSpPr/>
          <p:nvPr/>
        </p:nvSpPr>
        <p:spPr>
          <a:xfrm>
            <a:off x="0" y="610346"/>
            <a:ext cx="451699" cy="155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5" name="Rettangolo 24">
            <a:extLst>
              <a:ext uri="{FF2B5EF4-FFF2-40B4-BE49-F238E27FC236}">
                <a16:creationId xmlns:a16="http://schemas.microsoft.com/office/drawing/2014/main" id="{49A00ADA-F1EB-4DBA-ACB2-9691064936E0}"/>
              </a:ext>
            </a:extLst>
          </p:cNvPr>
          <p:cNvSpPr/>
          <p:nvPr/>
        </p:nvSpPr>
        <p:spPr>
          <a:xfrm>
            <a:off x="0" y="610346"/>
            <a:ext cx="451699" cy="155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0" name="Rettangolo 39">
            <a:extLst>
              <a:ext uri="{FF2B5EF4-FFF2-40B4-BE49-F238E27FC236}">
                <a16:creationId xmlns:a16="http://schemas.microsoft.com/office/drawing/2014/main" id="{2F45049C-36F8-4A3B-AC25-C2E485885F2F}"/>
              </a:ext>
            </a:extLst>
          </p:cNvPr>
          <p:cNvSpPr/>
          <p:nvPr/>
        </p:nvSpPr>
        <p:spPr>
          <a:xfrm>
            <a:off x="0" y="610346"/>
            <a:ext cx="451699" cy="155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3" name="Rettangolo 52">
            <a:extLst>
              <a:ext uri="{FF2B5EF4-FFF2-40B4-BE49-F238E27FC236}">
                <a16:creationId xmlns:a16="http://schemas.microsoft.com/office/drawing/2014/main" id="{4EB1FFA2-F2B3-4DA1-AED1-73EF75280829}"/>
              </a:ext>
            </a:extLst>
          </p:cNvPr>
          <p:cNvSpPr/>
          <p:nvPr/>
        </p:nvSpPr>
        <p:spPr>
          <a:xfrm>
            <a:off x="0" y="610346"/>
            <a:ext cx="451699" cy="155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8" name="Rettangolo 57">
            <a:extLst>
              <a:ext uri="{FF2B5EF4-FFF2-40B4-BE49-F238E27FC236}">
                <a16:creationId xmlns:a16="http://schemas.microsoft.com/office/drawing/2014/main" id="{9AE12316-CCB5-44C9-B72F-FE828B88B304}"/>
              </a:ext>
            </a:extLst>
          </p:cNvPr>
          <p:cNvSpPr/>
          <p:nvPr/>
        </p:nvSpPr>
        <p:spPr>
          <a:xfrm>
            <a:off x="0" y="610346"/>
            <a:ext cx="451699" cy="155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9" name="Rettangolo 58">
            <a:extLst>
              <a:ext uri="{FF2B5EF4-FFF2-40B4-BE49-F238E27FC236}">
                <a16:creationId xmlns:a16="http://schemas.microsoft.com/office/drawing/2014/main" id="{0281844F-1482-426F-B422-291953BAD423}"/>
              </a:ext>
            </a:extLst>
          </p:cNvPr>
          <p:cNvSpPr/>
          <p:nvPr/>
        </p:nvSpPr>
        <p:spPr>
          <a:xfrm>
            <a:off x="0" y="610346"/>
            <a:ext cx="451699" cy="155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0" name="Rettangolo 59">
            <a:extLst>
              <a:ext uri="{FF2B5EF4-FFF2-40B4-BE49-F238E27FC236}">
                <a16:creationId xmlns:a16="http://schemas.microsoft.com/office/drawing/2014/main" id="{7DC399C5-BEA2-4E48-BD97-F675BA348A48}"/>
              </a:ext>
            </a:extLst>
          </p:cNvPr>
          <p:cNvSpPr/>
          <p:nvPr/>
        </p:nvSpPr>
        <p:spPr>
          <a:xfrm>
            <a:off x="0" y="610346"/>
            <a:ext cx="451699" cy="155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1" name="Rettangolo 60">
            <a:extLst>
              <a:ext uri="{FF2B5EF4-FFF2-40B4-BE49-F238E27FC236}">
                <a16:creationId xmlns:a16="http://schemas.microsoft.com/office/drawing/2014/main" id="{3A4957DC-7EF4-4CC6-A063-FE9469C5564E}"/>
              </a:ext>
            </a:extLst>
          </p:cNvPr>
          <p:cNvSpPr/>
          <p:nvPr/>
        </p:nvSpPr>
        <p:spPr>
          <a:xfrm>
            <a:off x="0" y="610346"/>
            <a:ext cx="451699" cy="155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4" name="Rettangolo 73">
            <a:extLst>
              <a:ext uri="{FF2B5EF4-FFF2-40B4-BE49-F238E27FC236}">
                <a16:creationId xmlns:a16="http://schemas.microsoft.com/office/drawing/2014/main" id="{EB4A0268-496A-4581-B2F1-A9818D4D965F}"/>
              </a:ext>
            </a:extLst>
          </p:cNvPr>
          <p:cNvSpPr/>
          <p:nvPr/>
        </p:nvSpPr>
        <p:spPr>
          <a:xfrm>
            <a:off x="0" y="610346"/>
            <a:ext cx="451699" cy="155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4" name="Rettangolo 123">
            <a:extLst>
              <a:ext uri="{FF2B5EF4-FFF2-40B4-BE49-F238E27FC236}">
                <a16:creationId xmlns:a16="http://schemas.microsoft.com/office/drawing/2014/main" id="{96D922C4-F0C4-489C-8561-26C8F9BBEB66}"/>
              </a:ext>
            </a:extLst>
          </p:cNvPr>
          <p:cNvSpPr/>
          <p:nvPr/>
        </p:nvSpPr>
        <p:spPr>
          <a:xfrm>
            <a:off x="0" y="610346"/>
            <a:ext cx="451699" cy="155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5" name="Rettangolo 124">
            <a:extLst>
              <a:ext uri="{FF2B5EF4-FFF2-40B4-BE49-F238E27FC236}">
                <a16:creationId xmlns:a16="http://schemas.microsoft.com/office/drawing/2014/main" id="{D750E1DA-09FA-4BAD-812F-4EE58887E0E4}"/>
              </a:ext>
            </a:extLst>
          </p:cNvPr>
          <p:cNvSpPr/>
          <p:nvPr/>
        </p:nvSpPr>
        <p:spPr>
          <a:xfrm>
            <a:off x="0" y="610346"/>
            <a:ext cx="451699" cy="155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6" name="Rettangolo 125">
            <a:extLst>
              <a:ext uri="{FF2B5EF4-FFF2-40B4-BE49-F238E27FC236}">
                <a16:creationId xmlns:a16="http://schemas.microsoft.com/office/drawing/2014/main" id="{A19AC9C9-9D29-4054-84C9-4AA7665484BA}"/>
              </a:ext>
            </a:extLst>
          </p:cNvPr>
          <p:cNvSpPr/>
          <p:nvPr/>
        </p:nvSpPr>
        <p:spPr>
          <a:xfrm>
            <a:off x="0" y="610346"/>
            <a:ext cx="451699" cy="155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7" name="Rettangolo 126">
            <a:extLst>
              <a:ext uri="{FF2B5EF4-FFF2-40B4-BE49-F238E27FC236}">
                <a16:creationId xmlns:a16="http://schemas.microsoft.com/office/drawing/2014/main" id="{AE37345D-9000-40D5-84D2-384D3753279C}"/>
              </a:ext>
            </a:extLst>
          </p:cNvPr>
          <p:cNvSpPr/>
          <p:nvPr/>
        </p:nvSpPr>
        <p:spPr>
          <a:xfrm>
            <a:off x="0" y="610346"/>
            <a:ext cx="451699" cy="155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8" name="Rettangolo 127">
            <a:extLst>
              <a:ext uri="{FF2B5EF4-FFF2-40B4-BE49-F238E27FC236}">
                <a16:creationId xmlns:a16="http://schemas.microsoft.com/office/drawing/2014/main" id="{94ADDCC6-CB8E-4213-AC93-E0086B96B84C}"/>
              </a:ext>
            </a:extLst>
          </p:cNvPr>
          <p:cNvSpPr/>
          <p:nvPr/>
        </p:nvSpPr>
        <p:spPr>
          <a:xfrm>
            <a:off x="0" y="610346"/>
            <a:ext cx="451699" cy="155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9" name="Rettangolo 128">
            <a:extLst>
              <a:ext uri="{FF2B5EF4-FFF2-40B4-BE49-F238E27FC236}">
                <a16:creationId xmlns:a16="http://schemas.microsoft.com/office/drawing/2014/main" id="{0A0BAE81-AF9C-465F-8032-D93A287572C4}"/>
              </a:ext>
            </a:extLst>
          </p:cNvPr>
          <p:cNvSpPr/>
          <p:nvPr/>
        </p:nvSpPr>
        <p:spPr>
          <a:xfrm>
            <a:off x="0" y="610346"/>
            <a:ext cx="451699" cy="155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0" name="Rettangolo 129">
            <a:extLst>
              <a:ext uri="{FF2B5EF4-FFF2-40B4-BE49-F238E27FC236}">
                <a16:creationId xmlns:a16="http://schemas.microsoft.com/office/drawing/2014/main" id="{DD3CDD92-C522-4866-899C-293E2487E8FB}"/>
              </a:ext>
            </a:extLst>
          </p:cNvPr>
          <p:cNvSpPr/>
          <p:nvPr/>
        </p:nvSpPr>
        <p:spPr>
          <a:xfrm>
            <a:off x="0" y="610346"/>
            <a:ext cx="451699" cy="155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1" name="Rettangolo 130">
            <a:extLst>
              <a:ext uri="{FF2B5EF4-FFF2-40B4-BE49-F238E27FC236}">
                <a16:creationId xmlns:a16="http://schemas.microsoft.com/office/drawing/2014/main" id="{72F0B55E-2F81-47D0-89A6-A91D3499C564}"/>
              </a:ext>
            </a:extLst>
          </p:cNvPr>
          <p:cNvSpPr/>
          <p:nvPr/>
        </p:nvSpPr>
        <p:spPr>
          <a:xfrm>
            <a:off x="0" y="610346"/>
            <a:ext cx="451699" cy="155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2" name="Rettangolo 131">
            <a:extLst>
              <a:ext uri="{FF2B5EF4-FFF2-40B4-BE49-F238E27FC236}">
                <a16:creationId xmlns:a16="http://schemas.microsoft.com/office/drawing/2014/main" id="{A19C8E84-E3E9-4C0A-AD00-30CAD077C701}"/>
              </a:ext>
            </a:extLst>
          </p:cNvPr>
          <p:cNvSpPr/>
          <p:nvPr/>
        </p:nvSpPr>
        <p:spPr>
          <a:xfrm>
            <a:off x="0" y="610346"/>
            <a:ext cx="451699" cy="155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3" name="Rettangolo 132">
            <a:extLst>
              <a:ext uri="{FF2B5EF4-FFF2-40B4-BE49-F238E27FC236}">
                <a16:creationId xmlns:a16="http://schemas.microsoft.com/office/drawing/2014/main" id="{DB1AC17D-E430-4D53-98B8-968941574621}"/>
              </a:ext>
            </a:extLst>
          </p:cNvPr>
          <p:cNvSpPr/>
          <p:nvPr/>
        </p:nvSpPr>
        <p:spPr>
          <a:xfrm>
            <a:off x="0" y="610346"/>
            <a:ext cx="451699" cy="155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4" name="Rettangolo 133">
            <a:extLst>
              <a:ext uri="{FF2B5EF4-FFF2-40B4-BE49-F238E27FC236}">
                <a16:creationId xmlns:a16="http://schemas.microsoft.com/office/drawing/2014/main" id="{73F61EF8-C6EB-4E3A-9EA8-4ABF073D5683}"/>
              </a:ext>
            </a:extLst>
          </p:cNvPr>
          <p:cNvSpPr/>
          <p:nvPr/>
        </p:nvSpPr>
        <p:spPr>
          <a:xfrm>
            <a:off x="0" y="610346"/>
            <a:ext cx="451699" cy="155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5" name="Rettangolo 134">
            <a:extLst>
              <a:ext uri="{FF2B5EF4-FFF2-40B4-BE49-F238E27FC236}">
                <a16:creationId xmlns:a16="http://schemas.microsoft.com/office/drawing/2014/main" id="{F755B94A-5E58-4D43-AFA0-AAA3412F82F5}"/>
              </a:ext>
            </a:extLst>
          </p:cNvPr>
          <p:cNvSpPr/>
          <p:nvPr/>
        </p:nvSpPr>
        <p:spPr>
          <a:xfrm>
            <a:off x="0" y="610346"/>
            <a:ext cx="451699" cy="155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6" name="Rettangolo 135">
            <a:extLst>
              <a:ext uri="{FF2B5EF4-FFF2-40B4-BE49-F238E27FC236}">
                <a16:creationId xmlns:a16="http://schemas.microsoft.com/office/drawing/2014/main" id="{D02458D3-E77E-49E5-B64C-BACC8D2739C6}"/>
              </a:ext>
            </a:extLst>
          </p:cNvPr>
          <p:cNvSpPr/>
          <p:nvPr/>
        </p:nvSpPr>
        <p:spPr>
          <a:xfrm>
            <a:off x="0" y="610346"/>
            <a:ext cx="451699" cy="155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7" name="Rettangolo 136">
            <a:extLst>
              <a:ext uri="{FF2B5EF4-FFF2-40B4-BE49-F238E27FC236}">
                <a16:creationId xmlns:a16="http://schemas.microsoft.com/office/drawing/2014/main" id="{897B1594-8269-4BF7-8EE1-CA5F1A372442}"/>
              </a:ext>
            </a:extLst>
          </p:cNvPr>
          <p:cNvSpPr/>
          <p:nvPr/>
        </p:nvSpPr>
        <p:spPr>
          <a:xfrm>
            <a:off x="0" y="610346"/>
            <a:ext cx="451699" cy="155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8" name="Rettangolo 137">
            <a:extLst>
              <a:ext uri="{FF2B5EF4-FFF2-40B4-BE49-F238E27FC236}">
                <a16:creationId xmlns:a16="http://schemas.microsoft.com/office/drawing/2014/main" id="{0FB4EBB1-4964-4827-B6C7-1D0F541B5D9F}"/>
              </a:ext>
            </a:extLst>
          </p:cNvPr>
          <p:cNvSpPr/>
          <p:nvPr/>
        </p:nvSpPr>
        <p:spPr>
          <a:xfrm>
            <a:off x="0" y="610346"/>
            <a:ext cx="451699" cy="155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9" name="Rettangolo 138">
            <a:extLst>
              <a:ext uri="{FF2B5EF4-FFF2-40B4-BE49-F238E27FC236}">
                <a16:creationId xmlns:a16="http://schemas.microsoft.com/office/drawing/2014/main" id="{C4332880-8897-4FD0-B426-5DFB52EB04AB}"/>
              </a:ext>
            </a:extLst>
          </p:cNvPr>
          <p:cNvSpPr/>
          <p:nvPr/>
        </p:nvSpPr>
        <p:spPr>
          <a:xfrm>
            <a:off x="0" y="610346"/>
            <a:ext cx="451699" cy="155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0" name="Rettangolo 139">
            <a:extLst>
              <a:ext uri="{FF2B5EF4-FFF2-40B4-BE49-F238E27FC236}">
                <a16:creationId xmlns:a16="http://schemas.microsoft.com/office/drawing/2014/main" id="{D152896F-5B09-48E4-AC8F-09E5CC3466BE}"/>
              </a:ext>
            </a:extLst>
          </p:cNvPr>
          <p:cNvSpPr/>
          <p:nvPr/>
        </p:nvSpPr>
        <p:spPr>
          <a:xfrm>
            <a:off x="0" y="610346"/>
            <a:ext cx="451699" cy="155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1" name="Rettangolo 140">
            <a:extLst>
              <a:ext uri="{FF2B5EF4-FFF2-40B4-BE49-F238E27FC236}">
                <a16:creationId xmlns:a16="http://schemas.microsoft.com/office/drawing/2014/main" id="{1DAD8938-F685-4CAB-86C5-47ACB2B261F1}"/>
              </a:ext>
            </a:extLst>
          </p:cNvPr>
          <p:cNvSpPr/>
          <p:nvPr/>
        </p:nvSpPr>
        <p:spPr>
          <a:xfrm>
            <a:off x="0" y="610346"/>
            <a:ext cx="451699" cy="155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2" name="Rettangolo 141">
            <a:extLst>
              <a:ext uri="{FF2B5EF4-FFF2-40B4-BE49-F238E27FC236}">
                <a16:creationId xmlns:a16="http://schemas.microsoft.com/office/drawing/2014/main" id="{4341BF60-8DA3-4DD8-9850-AAF1293EB025}"/>
              </a:ext>
            </a:extLst>
          </p:cNvPr>
          <p:cNvSpPr/>
          <p:nvPr/>
        </p:nvSpPr>
        <p:spPr>
          <a:xfrm>
            <a:off x="0" y="610346"/>
            <a:ext cx="451699" cy="155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3" name="Rettangolo 142">
            <a:extLst>
              <a:ext uri="{FF2B5EF4-FFF2-40B4-BE49-F238E27FC236}">
                <a16:creationId xmlns:a16="http://schemas.microsoft.com/office/drawing/2014/main" id="{B5C1522D-D5D5-4DA6-B05A-D7E751ADF8D7}"/>
              </a:ext>
            </a:extLst>
          </p:cNvPr>
          <p:cNvSpPr/>
          <p:nvPr/>
        </p:nvSpPr>
        <p:spPr>
          <a:xfrm>
            <a:off x="0" y="610346"/>
            <a:ext cx="451699" cy="155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4" name="Rettangolo 143">
            <a:extLst>
              <a:ext uri="{FF2B5EF4-FFF2-40B4-BE49-F238E27FC236}">
                <a16:creationId xmlns:a16="http://schemas.microsoft.com/office/drawing/2014/main" id="{FE17BEF7-EF19-4206-A397-5774C2B54C8B}"/>
              </a:ext>
            </a:extLst>
          </p:cNvPr>
          <p:cNvSpPr/>
          <p:nvPr/>
        </p:nvSpPr>
        <p:spPr>
          <a:xfrm>
            <a:off x="0" y="610346"/>
            <a:ext cx="451699" cy="155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6" name="Rettangolo 145">
            <a:extLst>
              <a:ext uri="{FF2B5EF4-FFF2-40B4-BE49-F238E27FC236}">
                <a16:creationId xmlns:a16="http://schemas.microsoft.com/office/drawing/2014/main" id="{3D7BBBE0-DA74-4AB8-B5AC-F1A6B8FC5586}"/>
              </a:ext>
            </a:extLst>
          </p:cNvPr>
          <p:cNvSpPr/>
          <p:nvPr/>
        </p:nvSpPr>
        <p:spPr>
          <a:xfrm>
            <a:off x="0" y="610346"/>
            <a:ext cx="451699" cy="155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1" name="object 2">
            <a:extLst>
              <a:ext uri="{FF2B5EF4-FFF2-40B4-BE49-F238E27FC236}">
                <a16:creationId xmlns:a16="http://schemas.microsoft.com/office/drawing/2014/main" id="{C05E4375-CEDC-1976-2F86-A467781559F6}"/>
              </a:ext>
            </a:extLst>
          </p:cNvPr>
          <p:cNvSpPr txBox="1"/>
          <p:nvPr/>
        </p:nvSpPr>
        <p:spPr>
          <a:xfrm>
            <a:off x="455960" y="574187"/>
            <a:ext cx="279738" cy="1667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0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23</a:t>
            </a:r>
            <a:endParaRPr kumimoji="0" sz="1000" b="0" i="0" u="none" strike="noStrike" kern="1200" cap="none" spc="0" normalizeH="0" baseline="0" noProof="0" dirty="0">
              <a:ln>
                <a:noFill/>
              </a:ln>
              <a:solidFill>
                <a:srgbClr val="1F497D">
                  <a:lumMod val="75000"/>
                </a:srgbClr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23" name="Rettangolo 122">
            <a:extLst>
              <a:ext uri="{FF2B5EF4-FFF2-40B4-BE49-F238E27FC236}">
                <a16:creationId xmlns:a16="http://schemas.microsoft.com/office/drawing/2014/main" id="{67558493-EF69-D1B4-01C3-088C2240E16A}"/>
              </a:ext>
            </a:extLst>
          </p:cNvPr>
          <p:cNvSpPr/>
          <p:nvPr/>
        </p:nvSpPr>
        <p:spPr>
          <a:xfrm>
            <a:off x="13648" y="582333"/>
            <a:ext cx="418407" cy="1667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8" name="Rettangolo 147">
            <a:extLst>
              <a:ext uri="{FF2B5EF4-FFF2-40B4-BE49-F238E27FC236}">
                <a16:creationId xmlns:a16="http://schemas.microsoft.com/office/drawing/2014/main" id="{EFACD84C-81A8-7A23-9137-5361552B0498}"/>
              </a:ext>
            </a:extLst>
          </p:cNvPr>
          <p:cNvSpPr/>
          <p:nvPr/>
        </p:nvSpPr>
        <p:spPr>
          <a:xfrm>
            <a:off x="10938" y="587528"/>
            <a:ext cx="418407" cy="14003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278309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403808-8B63-3B51-D7B5-945005A0C5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>
            <a:extLst>
              <a:ext uri="{FF2B5EF4-FFF2-40B4-BE49-F238E27FC236}">
                <a16:creationId xmlns:a16="http://schemas.microsoft.com/office/drawing/2014/main" id="{A8BC6069-A63D-F67F-1E4F-09798522162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84875" y="896314"/>
            <a:ext cx="6667416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l"/>
            <a:r>
              <a:rPr lang="it-IT" sz="1800" kern="1200" dirty="0">
                <a:solidFill>
                  <a:schemeClr val="tx2">
                    <a:lumMod val="75000"/>
                  </a:schemeClr>
                </a:solidFill>
                <a:ea typeface="+mn-ea"/>
              </a:rPr>
              <a:t>SCIENZE POLITICHE  SOCIALI  </a:t>
            </a:r>
            <a:r>
              <a:rPr lang="it-IT" sz="1400" kern="1200" dirty="0">
                <a:solidFill>
                  <a:schemeClr val="tx2">
                    <a:lumMod val="75000"/>
                  </a:schemeClr>
                </a:solidFill>
                <a:ea typeface="+mn-ea"/>
              </a:rPr>
              <a:t>– LAUREA MAGISTRALE – DD HALLE</a:t>
            </a:r>
            <a:endParaRPr lang="en-US" sz="1400" kern="1200" dirty="0">
              <a:solidFill>
                <a:schemeClr val="tx2">
                  <a:lumMod val="75000"/>
                </a:schemeClr>
              </a:solidFill>
              <a:ea typeface="+mn-ea"/>
            </a:endParaRPr>
          </a:p>
        </p:txBody>
      </p:sp>
      <p:grpSp>
        <p:nvGrpSpPr>
          <p:cNvPr id="29" name="object 10">
            <a:extLst>
              <a:ext uri="{FF2B5EF4-FFF2-40B4-BE49-F238E27FC236}">
                <a16:creationId xmlns:a16="http://schemas.microsoft.com/office/drawing/2014/main" id="{B9E40400-CDD4-9A38-DB6E-3E7E47A82FD8}"/>
              </a:ext>
            </a:extLst>
          </p:cNvPr>
          <p:cNvGrpSpPr/>
          <p:nvPr/>
        </p:nvGrpSpPr>
        <p:grpSpPr>
          <a:xfrm>
            <a:off x="595829" y="1193267"/>
            <a:ext cx="6263585" cy="191033"/>
            <a:chOff x="576984" y="1342651"/>
            <a:chExt cx="6263585" cy="191033"/>
          </a:xfrm>
          <a:solidFill>
            <a:srgbClr val="FFC000"/>
          </a:solidFill>
        </p:grpSpPr>
        <p:sp>
          <p:nvSpPr>
            <p:cNvPr id="30" name="object 11">
              <a:extLst>
                <a:ext uri="{FF2B5EF4-FFF2-40B4-BE49-F238E27FC236}">
                  <a16:creationId xmlns:a16="http://schemas.microsoft.com/office/drawing/2014/main" id="{F63C1F44-FE32-3936-D356-76D928E9B6B9}"/>
                </a:ext>
              </a:extLst>
            </p:cNvPr>
            <p:cNvSpPr/>
            <p:nvPr/>
          </p:nvSpPr>
          <p:spPr>
            <a:xfrm>
              <a:off x="755999" y="1451114"/>
              <a:ext cx="6084570" cy="0"/>
            </a:xfrm>
            <a:custGeom>
              <a:avLst/>
              <a:gdLst/>
              <a:ahLst/>
              <a:cxnLst/>
              <a:rect l="l" t="t" r="r" b="b"/>
              <a:pathLst>
                <a:path w="6084570">
                  <a:moveTo>
                    <a:pt x="0" y="0"/>
                  </a:moveTo>
                  <a:lnTo>
                    <a:pt x="6083998" y="0"/>
                  </a:lnTo>
                </a:path>
              </a:pathLst>
            </a:custGeom>
            <a:grpFill/>
            <a:ln w="12700">
              <a:solidFill>
                <a:srgbClr val="FFC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4" name="object 12">
              <a:extLst>
                <a:ext uri="{FF2B5EF4-FFF2-40B4-BE49-F238E27FC236}">
                  <a16:creationId xmlns:a16="http://schemas.microsoft.com/office/drawing/2014/main" id="{473A11EC-9017-6443-54D8-315A53845477}"/>
                </a:ext>
              </a:extLst>
            </p:cNvPr>
            <p:cNvSpPr/>
            <p:nvPr/>
          </p:nvSpPr>
          <p:spPr>
            <a:xfrm>
              <a:off x="576984" y="1342651"/>
              <a:ext cx="189045" cy="191033"/>
            </a:xfrm>
            <a:custGeom>
              <a:avLst/>
              <a:gdLst/>
              <a:ahLst/>
              <a:cxnLst/>
              <a:rect l="l" t="t" r="r" b="b"/>
              <a:pathLst>
                <a:path w="280034" h="280034">
                  <a:moveTo>
                    <a:pt x="139865" y="0"/>
                  </a:moveTo>
                  <a:lnTo>
                    <a:pt x="95658" y="7129"/>
                  </a:lnTo>
                  <a:lnTo>
                    <a:pt x="57264" y="26982"/>
                  </a:lnTo>
                  <a:lnTo>
                    <a:pt x="26986" y="57256"/>
                  </a:lnTo>
                  <a:lnTo>
                    <a:pt x="7130" y="95647"/>
                  </a:lnTo>
                  <a:lnTo>
                    <a:pt x="0" y="139852"/>
                  </a:lnTo>
                  <a:lnTo>
                    <a:pt x="7130" y="184059"/>
                  </a:lnTo>
                  <a:lnTo>
                    <a:pt x="26986" y="222453"/>
                  </a:lnTo>
                  <a:lnTo>
                    <a:pt x="57264" y="252730"/>
                  </a:lnTo>
                  <a:lnTo>
                    <a:pt x="95658" y="272586"/>
                  </a:lnTo>
                  <a:lnTo>
                    <a:pt x="139865" y="279717"/>
                  </a:lnTo>
                  <a:lnTo>
                    <a:pt x="184071" y="272586"/>
                  </a:lnTo>
                  <a:lnTo>
                    <a:pt x="222465" y="252730"/>
                  </a:lnTo>
                  <a:lnTo>
                    <a:pt x="252743" y="222453"/>
                  </a:lnTo>
                  <a:lnTo>
                    <a:pt x="272599" y="184059"/>
                  </a:lnTo>
                  <a:lnTo>
                    <a:pt x="279730" y="139852"/>
                  </a:lnTo>
                  <a:lnTo>
                    <a:pt x="272599" y="95647"/>
                  </a:lnTo>
                  <a:lnTo>
                    <a:pt x="252743" y="57256"/>
                  </a:lnTo>
                  <a:lnTo>
                    <a:pt x="222465" y="26982"/>
                  </a:lnTo>
                  <a:lnTo>
                    <a:pt x="184071" y="7129"/>
                  </a:lnTo>
                  <a:lnTo>
                    <a:pt x="139865" y="0"/>
                  </a:ln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cxnSp>
        <p:nvCxnSpPr>
          <p:cNvPr id="35" name="Connettore diritto 34">
            <a:extLst>
              <a:ext uri="{FF2B5EF4-FFF2-40B4-BE49-F238E27FC236}">
                <a16:creationId xmlns:a16="http://schemas.microsoft.com/office/drawing/2014/main" id="{0D56BBBF-6483-3107-20E1-6ADBBEB1DCD7}"/>
              </a:ext>
            </a:extLst>
          </p:cNvPr>
          <p:cNvCxnSpPr/>
          <p:nvPr/>
        </p:nvCxnSpPr>
        <p:spPr>
          <a:xfrm>
            <a:off x="1949450" y="10062867"/>
            <a:ext cx="4909964" cy="0"/>
          </a:xfrm>
          <a:prstGeom prst="line">
            <a:avLst/>
          </a:prstGeom>
          <a:ln w="127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object 3">
            <a:extLst>
              <a:ext uri="{FF2B5EF4-FFF2-40B4-BE49-F238E27FC236}">
                <a16:creationId xmlns:a16="http://schemas.microsoft.com/office/drawing/2014/main" id="{200B8AED-8F97-AB75-5232-37F7FD1A2F52}"/>
              </a:ext>
            </a:extLst>
          </p:cNvPr>
          <p:cNvSpPr txBox="1"/>
          <p:nvPr/>
        </p:nvSpPr>
        <p:spPr>
          <a:xfrm>
            <a:off x="451699" y="9994900"/>
            <a:ext cx="1654175" cy="1359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800" b="1" i="0" u="none" strike="noStrike" kern="1200" cap="none" spc="-5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GUIDA</a:t>
            </a:r>
            <a:r>
              <a:rPr kumimoji="0" lang="it-IT" sz="800" b="1" i="0" u="none" strike="noStrike" kern="1200" cap="none" spc="-50" normalizeH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PORTALE LAUREE</a:t>
            </a:r>
            <a:endParaRPr kumimoji="0" sz="800" b="1" i="0" u="none" strike="noStrike" kern="1200" cap="none" spc="-5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56" name="Immagine 55">
            <a:extLst>
              <a:ext uri="{FF2B5EF4-FFF2-40B4-BE49-F238E27FC236}">
                <a16:creationId xmlns:a16="http://schemas.microsoft.com/office/drawing/2014/main" id="{8893A55D-9055-42BA-B2C5-8EFF185F40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878" y="4167116"/>
            <a:ext cx="209550" cy="419100"/>
          </a:xfrm>
          <a:prstGeom prst="rect">
            <a:avLst/>
          </a:prstGeom>
        </p:spPr>
      </p:pic>
      <p:sp>
        <p:nvSpPr>
          <p:cNvPr id="101" name="Rettangolo 100">
            <a:extLst>
              <a:ext uri="{FF2B5EF4-FFF2-40B4-BE49-F238E27FC236}">
                <a16:creationId xmlns:a16="http://schemas.microsoft.com/office/drawing/2014/main" id="{92DC4EB9-FFC2-4F10-98D9-7EF739F22C8A}"/>
              </a:ext>
            </a:extLst>
          </p:cNvPr>
          <p:cNvSpPr/>
          <p:nvPr/>
        </p:nvSpPr>
        <p:spPr>
          <a:xfrm>
            <a:off x="2318789" y="1760835"/>
            <a:ext cx="497749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it-IT" altLang="it-IT" sz="1200" b="1" dirty="0">
              <a:solidFill>
                <a:prstClr val="black"/>
              </a:solidFill>
              <a:latin typeface="Arial"/>
              <a:cs typeface="Arial"/>
            </a:endParaRPr>
          </a:p>
          <a:p>
            <a:r>
              <a:rPr lang="it-IT" altLang="it-IT" sz="1200" b="1" dirty="0">
                <a:solidFill>
                  <a:prstClr val="black"/>
                </a:solidFill>
                <a:latin typeface="Arial"/>
                <a:cs typeface="Arial"/>
              </a:rPr>
              <a:t>Supervisor </a:t>
            </a:r>
            <a:r>
              <a:rPr lang="it-IT" altLang="it-IT" sz="1200" b="1" dirty="0" err="1">
                <a:solidFill>
                  <a:prstClr val="black"/>
                </a:solidFill>
                <a:latin typeface="Arial"/>
                <a:cs typeface="Arial"/>
              </a:rPr>
              <a:t>at</a:t>
            </a:r>
            <a:r>
              <a:rPr lang="it-IT" altLang="it-IT" sz="1200" b="1" dirty="0">
                <a:solidFill>
                  <a:prstClr val="black"/>
                </a:solidFill>
                <a:latin typeface="Arial"/>
                <a:cs typeface="Arial"/>
              </a:rPr>
              <a:t> UC</a:t>
            </a:r>
          </a:p>
          <a:p>
            <a:endParaRPr lang="en-US" sz="1200" dirty="0">
              <a:solidFill>
                <a:prstClr val="black"/>
              </a:solidFill>
              <a:latin typeface="Arial"/>
              <a:cs typeface="Arial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prstClr val="black"/>
                </a:solidFill>
                <a:latin typeface="Arial"/>
                <a:cs typeface="Arial"/>
              </a:rPr>
              <a:t>Verify your personal data and shipping address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prstClr val="black"/>
                </a:solidFill>
                <a:latin typeface="Arial"/>
                <a:cs typeface="Arial"/>
              </a:rPr>
              <a:t>If you want to receive your final examination certificate (parchment) at a different address from the one present in our archives, please remember to specify it in this area.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prstClr val="black"/>
                </a:solidFill>
                <a:latin typeface="Arial"/>
                <a:cs typeface="Arial"/>
              </a:rPr>
              <a:t>Confirm final examination title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prstClr val="black"/>
                </a:solidFill>
                <a:latin typeface="Arial"/>
                <a:cs typeface="Arial"/>
              </a:rPr>
              <a:t>Read and accept Final requirements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prstClr val="black"/>
                </a:solidFill>
                <a:latin typeface="Arial"/>
                <a:cs typeface="Arial"/>
              </a:rPr>
              <a:t>Choose Thesis consultation mode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prstClr val="black"/>
                </a:solidFill>
                <a:latin typeface="Arial"/>
                <a:cs typeface="Arial"/>
              </a:rPr>
              <a:t>Forward the application to your professor/lecturer for approval and wait for an answer</a:t>
            </a:r>
          </a:p>
        </p:txBody>
      </p:sp>
      <p:sp>
        <p:nvSpPr>
          <p:cNvPr id="107" name="CasellaDiTesto 106">
            <a:extLst>
              <a:ext uri="{FF2B5EF4-FFF2-40B4-BE49-F238E27FC236}">
                <a16:creationId xmlns:a16="http://schemas.microsoft.com/office/drawing/2014/main" id="{0F3DC9A1-102A-453C-AFA4-FA979C7CF043}"/>
              </a:ext>
            </a:extLst>
          </p:cNvPr>
          <p:cNvSpPr txBox="1"/>
          <p:nvPr/>
        </p:nvSpPr>
        <p:spPr>
          <a:xfrm>
            <a:off x="477607" y="4647284"/>
            <a:ext cx="2995843" cy="20710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b="1" dirty="0" err="1">
                <a:solidFill>
                  <a:prstClr val="black"/>
                </a:solidFill>
                <a:latin typeface="Arial"/>
                <a:cs typeface="Arial"/>
              </a:rPr>
              <a:t>Choosing</a:t>
            </a:r>
            <a:r>
              <a:rPr lang="it-IT" sz="1200" b="1" dirty="0">
                <a:solidFill>
                  <a:prstClr val="black"/>
                </a:solidFill>
                <a:latin typeface="Arial"/>
                <a:cs typeface="Arial"/>
              </a:rPr>
              <a:t> a professor </a:t>
            </a:r>
            <a:r>
              <a:rPr lang="it-IT" sz="1200" b="1" dirty="0" err="1">
                <a:solidFill>
                  <a:prstClr val="black"/>
                </a:solidFill>
                <a:latin typeface="Arial"/>
                <a:cs typeface="Arial"/>
              </a:rPr>
              <a:t>at</a:t>
            </a:r>
            <a:r>
              <a:rPr lang="it-IT" sz="1200" b="1" dirty="0">
                <a:solidFill>
                  <a:prstClr val="black"/>
                </a:solidFill>
                <a:latin typeface="Arial"/>
                <a:cs typeface="Arial"/>
              </a:rPr>
              <a:t> HALLE:</a:t>
            </a:r>
          </a:p>
          <a:p>
            <a:endParaRPr lang="it-IT" sz="1200" dirty="0">
              <a:solidFill>
                <a:prstClr val="black"/>
              </a:solidFill>
              <a:latin typeface="Arial"/>
              <a:cs typeface="Arial"/>
            </a:endParaRPr>
          </a:p>
          <a:p>
            <a:pPr>
              <a:lnSpc>
                <a:spcPct val="110000"/>
              </a:lnSpc>
            </a:pPr>
            <a:r>
              <a:rPr lang="en-US" sz="1200" b="1" dirty="0">
                <a:solidFill>
                  <a:prstClr val="black"/>
                </a:solidFill>
                <a:latin typeface="Arial"/>
                <a:cs typeface="Arial"/>
              </a:rPr>
              <a:t>A. </a:t>
            </a:r>
            <a:r>
              <a:rPr lang="en-US" sz="1200" dirty="0">
                <a:solidFill>
                  <a:prstClr val="black"/>
                </a:solidFill>
                <a:latin typeface="Arial"/>
                <a:cs typeface="Arial"/>
              </a:rPr>
              <a:t>Download module</a:t>
            </a:r>
          </a:p>
          <a:p>
            <a:pPr>
              <a:lnSpc>
                <a:spcPct val="110000"/>
              </a:lnSpc>
            </a:pPr>
            <a:endParaRPr lang="en-US" sz="1200" dirty="0">
              <a:solidFill>
                <a:prstClr val="black"/>
              </a:solidFill>
              <a:latin typeface="Arial"/>
              <a:cs typeface="Arial"/>
            </a:endParaRPr>
          </a:p>
          <a:p>
            <a:pPr>
              <a:lnSpc>
                <a:spcPct val="110000"/>
              </a:lnSpc>
            </a:pPr>
            <a:endParaRPr lang="en-US" sz="1200" dirty="0">
              <a:solidFill>
                <a:prstClr val="black"/>
              </a:solidFill>
              <a:latin typeface="Arial"/>
              <a:cs typeface="Arial"/>
            </a:endParaRPr>
          </a:p>
          <a:p>
            <a:pPr>
              <a:lnSpc>
                <a:spcPct val="110000"/>
              </a:lnSpc>
            </a:pPr>
            <a:r>
              <a:rPr lang="en-US" sz="1200" b="1" dirty="0">
                <a:solidFill>
                  <a:prstClr val="black"/>
                </a:solidFill>
                <a:latin typeface="Arial"/>
                <a:cs typeface="Arial"/>
              </a:rPr>
              <a:t>B. </a:t>
            </a:r>
            <a:r>
              <a:rPr lang="en-US" altLang="it-IT" sz="1200" dirty="0">
                <a:solidFill>
                  <a:prstClr val="black"/>
                </a:solidFill>
                <a:latin typeface="Arial"/>
                <a:cs typeface="Arial"/>
              </a:rPr>
              <a:t>Fill in all its parts and sign </a:t>
            </a:r>
          </a:p>
          <a:p>
            <a:pPr>
              <a:lnSpc>
                <a:spcPct val="110000"/>
              </a:lnSpc>
            </a:pPr>
            <a:endParaRPr lang="en-US" sz="1200" dirty="0">
              <a:solidFill>
                <a:prstClr val="black"/>
              </a:solidFill>
              <a:latin typeface="Arial"/>
              <a:cs typeface="Arial"/>
            </a:endParaRPr>
          </a:p>
          <a:p>
            <a:pPr>
              <a:lnSpc>
                <a:spcPct val="110000"/>
              </a:lnSpc>
            </a:pPr>
            <a:r>
              <a:rPr lang="en-US" sz="1200" b="1" dirty="0">
                <a:solidFill>
                  <a:prstClr val="black"/>
                </a:solidFill>
                <a:latin typeface="Arial"/>
                <a:cs typeface="Arial"/>
              </a:rPr>
              <a:t>C. </a:t>
            </a:r>
            <a:r>
              <a:rPr lang="en-US" sz="1200" dirty="0">
                <a:solidFill>
                  <a:prstClr val="black"/>
                </a:solidFill>
                <a:latin typeface="Arial"/>
                <a:cs typeface="Arial"/>
              </a:rPr>
              <a:t>Send an e-mail at: </a:t>
            </a:r>
            <a:r>
              <a:rPr lang="en-US" sz="1200" dirty="0" err="1">
                <a:solidFill>
                  <a:prstClr val="black"/>
                </a:solidFill>
                <a:latin typeface="Arial"/>
                <a:cs typeface="Arial"/>
              </a:rPr>
              <a:t>gestione.carriera.studenti</a:t>
            </a:r>
            <a:r>
              <a:rPr lang="en-US" sz="1200" dirty="0">
                <a:solidFill>
                  <a:prstClr val="black"/>
                </a:solidFill>
                <a:latin typeface="Arial"/>
                <a:cs typeface="Arial"/>
              </a:rPr>
              <a:t>-mi</a:t>
            </a:r>
            <a:r>
              <a:rPr lang="it-IT" altLang="it-IT" sz="1200" i="1" dirty="0">
                <a:solidFill>
                  <a:prstClr val="black"/>
                </a:solidFill>
                <a:latin typeface="Arial"/>
                <a:cs typeface="Arial"/>
              </a:rPr>
              <a:t>@unicatt.it</a:t>
            </a:r>
          </a:p>
          <a:p>
            <a:pPr>
              <a:lnSpc>
                <a:spcPct val="110000"/>
              </a:lnSpc>
            </a:pPr>
            <a:endParaRPr lang="it-IT" sz="120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08" name="Rettangolo con angoli arrotondati 107">
            <a:extLst>
              <a:ext uri="{FF2B5EF4-FFF2-40B4-BE49-F238E27FC236}">
                <a16:creationId xmlns:a16="http://schemas.microsoft.com/office/drawing/2014/main" id="{402BEC18-0686-4D28-AB66-7A0D452502AB}"/>
              </a:ext>
            </a:extLst>
          </p:cNvPr>
          <p:cNvSpPr/>
          <p:nvPr/>
        </p:nvSpPr>
        <p:spPr>
          <a:xfrm>
            <a:off x="418407" y="4584700"/>
            <a:ext cx="2902643" cy="2045385"/>
          </a:xfrm>
          <a:prstGeom prst="roundRect">
            <a:avLst/>
          </a:prstGeom>
          <a:noFill/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B5638596-0D5E-7EEB-EA26-AEC0E9ACF64E}"/>
              </a:ext>
            </a:extLst>
          </p:cNvPr>
          <p:cNvSpPr/>
          <p:nvPr/>
        </p:nvSpPr>
        <p:spPr>
          <a:xfrm>
            <a:off x="846777" y="1194766"/>
            <a:ext cx="630686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it-IT" sz="1200" dirty="0">
              <a:solidFill>
                <a:prstClr val="black"/>
              </a:solidFill>
              <a:latin typeface="Arial"/>
              <a:cs typeface="Arial"/>
            </a:endParaRPr>
          </a:p>
          <a:p>
            <a:pPr algn="l"/>
            <a:r>
              <a:rPr lang="it-IT" sz="1000" b="0" i="0" dirty="0">
                <a:solidFill>
                  <a:srgbClr val="002F56"/>
                </a:solidFill>
                <a:effectLst/>
                <a:latin typeface="Atkinson Hyperlegible"/>
              </a:rPr>
              <a:t>DD Laurea Magistrale in Politiche europee ed internazionali - </a:t>
            </a:r>
            <a:r>
              <a:rPr lang="de-DE" sz="1000" b="0" i="0" dirty="0">
                <a:solidFill>
                  <a:srgbClr val="002F56"/>
                </a:solidFill>
                <a:effectLst/>
                <a:latin typeface="Atkinson Hyperlegible"/>
              </a:rPr>
              <a:t>Master </a:t>
            </a:r>
            <a:r>
              <a:rPr lang="de-DE" sz="1000" b="0" i="0" dirty="0" err="1">
                <a:solidFill>
                  <a:srgbClr val="002F56"/>
                </a:solidFill>
                <a:effectLst/>
                <a:latin typeface="Atkinson Hyperlegible"/>
              </a:rPr>
              <a:t>of</a:t>
            </a:r>
            <a:r>
              <a:rPr lang="de-DE" sz="1000" b="0" i="0" dirty="0">
                <a:solidFill>
                  <a:srgbClr val="002F56"/>
                </a:solidFill>
                <a:effectLst/>
                <a:latin typeface="Atkinson Hyperlegible"/>
              </a:rPr>
              <a:t> Science Europäische und Internationale Wirtschaft </a:t>
            </a:r>
            <a:r>
              <a:rPr lang="de-DE" sz="1000" b="0" i="0" dirty="0" err="1">
                <a:solidFill>
                  <a:srgbClr val="002F56"/>
                </a:solidFill>
                <a:effectLst/>
                <a:latin typeface="Atkinson Hyperlegible"/>
              </a:rPr>
              <a:t>dalla</a:t>
            </a:r>
            <a:r>
              <a:rPr lang="de-DE" sz="1000" b="0" i="0" dirty="0">
                <a:solidFill>
                  <a:srgbClr val="002F56"/>
                </a:solidFill>
                <a:effectLst/>
                <a:latin typeface="Atkinson Hyperlegible"/>
              </a:rPr>
              <a:t> Martin-Luther-Universität Halle-Wittenberg (MLU-Halle).</a:t>
            </a:r>
            <a:endParaRPr lang="en-US" sz="1000" b="0" i="0" dirty="0">
              <a:solidFill>
                <a:srgbClr val="002F56"/>
              </a:solidFill>
              <a:effectLst/>
              <a:latin typeface="Atkinson Hyperlegible"/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DD53CF54-805C-34B3-A52D-347DD4FD34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9250" y="1765300"/>
            <a:ext cx="1667108" cy="2286319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2291178B-F5DE-F3F5-1B8D-69DE97AD2D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99300" y="5575300"/>
            <a:ext cx="4013199" cy="2133600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59B42FCB-D50B-615C-3B89-4B9224ADB64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1281" y="5270500"/>
            <a:ext cx="1680963" cy="416649"/>
          </a:xfrm>
          <a:prstGeom prst="rect">
            <a:avLst/>
          </a:prstGeom>
        </p:spPr>
      </p:pic>
      <p:pic>
        <p:nvPicPr>
          <p:cNvPr id="18" name="Immagine 17">
            <a:extLst>
              <a:ext uri="{FF2B5EF4-FFF2-40B4-BE49-F238E27FC236}">
                <a16:creationId xmlns:a16="http://schemas.microsoft.com/office/drawing/2014/main" id="{DD2627CA-3AA1-D5AF-3779-BCF1B0F7BF3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4660" y="7121742"/>
            <a:ext cx="1717584" cy="2453051"/>
          </a:xfrm>
          <a:prstGeom prst="rect">
            <a:avLst/>
          </a:prstGeom>
        </p:spPr>
      </p:pic>
      <p:sp>
        <p:nvSpPr>
          <p:cNvPr id="7" name="Rettangolo 6">
            <a:extLst>
              <a:ext uri="{FF2B5EF4-FFF2-40B4-BE49-F238E27FC236}">
                <a16:creationId xmlns:a16="http://schemas.microsoft.com/office/drawing/2014/main" id="{EA490298-FDAE-5E8C-17D6-C9EA1E132B7A}"/>
              </a:ext>
            </a:extLst>
          </p:cNvPr>
          <p:cNvSpPr/>
          <p:nvPr/>
        </p:nvSpPr>
        <p:spPr>
          <a:xfrm>
            <a:off x="13648" y="582333"/>
            <a:ext cx="418407" cy="1667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object 2">
            <a:extLst>
              <a:ext uri="{FF2B5EF4-FFF2-40B4-BE49-F238E27FC236}">
                <a16:creationId xmlns:a16="http://schemas.microsoft.com/office/drawing/2014/main" id="{CEAA0AAC-BB36-79BB-C770-359F2AD5AA26}"/>
              </a:ext>
            </a:extLst>
          </p:cNvPr>
          <p:cNvSpPr txBox="1"/>
          <p:nvPr/>
        </p:nvSpPr>
        <p:spPr>
          <a:xfrm>
            <a:off x="6919902" y="562677"/>
            <a:ext cx="279738" cy="1667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0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24</a:t>
            </a:r>
            <a:endParaRPr kumimoji="0" sz="1000" b="0" i="0" u="none" strike="noStrike" kern="1200" cap="none" spc="0" normalizeH="0" baseline="0" noProof="0" dirty="0">
              <a:ln>
                <a:noFill/>
              </a:ln>
              <a:solidFill>
                <a:srgbClr val="1F497D">
                  <a:lumMod val="75000"/>
                </a:srgbClr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119E62EB-225A-B98D-F76C-415D801CA807}"/>
              </a:ext>
            </a:extLst>
          </p:cNvPr>
          <p:cNvSpPr/>
          <p:nvPr/>
        </p:nvSpPr>
        <p:spPr>
          <a:xfrm>
            <a:off x="7126113" y="587528"/>
            <a:ext cx="418407" cy="14003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64349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C813DD-B3C0-9B35-F94E-E03D3F5CD8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Immagine 1">
            <a:extLst>
              <a:ext uri="{FF2B5EF4-FFF2-40B4-BE49-F238E27FC236}">
                <a16:creationId xmlns:a16="http://schemas.microsoft.com/office/drawing/2014/main" id="{80F9FADE-A962-6F05-1F36-0766770776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017" y="1985319"/>
            <a:ext cx="2464750" cy="2865272"/>
          </a:xfrm>
          <a:prstGeom prst="round2DiagRect">
            <a:avLst>
              <a:gd name="adj1" fmla="val 16667"/>
              <a:gd name="adj2" fmla="val 0"/>
            </a:avLst>
          </a:prstGeom>
          <a:ln w="38100">
            <a:solidFill>
              <a:schemeClr val="accent1">
                <a:lumMod val="50000"/>
              </a:schemeClr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bject 5">
            <a:extLst>
              <a:ext uri="{FF2B5EF4-FFF2-40B4-BE49-F238E27FC236}">
                <a16:creationId xmlns:a16="http://schemas.microsoft.com/office/drawing/2014/main" id="{60D27A20-6A90-2BA1-902C-A70B316233D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84875" y="896314"/>
            <a:ext cx="6667416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l"/>
            <a:r>
              <a:rPr lang="it-IT" sz="1800" kern="1200" dirty="0">
                <a:solidFill>
                  <a:schemeClr val="tx2">
                    <a:lumMod val="75000"/>
                  </a:schemeClr>
                </a:solidFill>
                <a:ea typeface="+mn-ea"/>
              </a:rPr>
              <a:t>SCIENZE POLITICHE SOCIALI</a:t>
            </a:r>
            <a:endParaRPr lang="en-US" sz="1400" kern="1200" dirty="0">
              <a:solidFill>
                <a:schemeClr val="tx2">
                  <a:lumMod val="75000"/>
                </a:schemeClr>
              </a:solidFill>
              <a:ea typeface="+mn-ea"/>
            </a:endParaRPr>
          </a:p>
        </p:txBody>
      </p:sp>
      <p:grpSp>
        <p:nvGrpSpPr>
          <p:cNvPr id="29" name="object 10">
            <a:extLst>
              <a:ext uri="{FF2B5EF4-FFF2-40B4-BE49-F238E27FC236}">
                <a16:creationId xmlns:a16="http://schemas.microsoft.com/office/drawing/2014/main" id="{2472425A-C7AC-C7A0-55DD-DFC9AE0E36C2}"/>
              </a:ext>
            </a:extLst>
          </p:cNvPr>
          <p:cNvGrpSpPr/>
          <p:nvPr/>
        </p:nvGrpSpPr>
        <p:grpSpPr>
          <a:xfrm>
            <a:off x="595829" y="1193267"/>
            <a:ext cx="6263585" cy="191033"/>
            <a:chOff x="576984" y="1342651"/>
            <a:chExt cx="6263585" cy="191033"/>
          </a:xfrm>
          <a:solidFill>
            <a:srgbClr val="FFC000"/>
          </a:solidFill>
        </p:grpSpPr>
        <p:sp>
          <p:nvSpPr>
            <p:cNvPr id="30" name="object 11">
              <a:extLst>
                <a:ext uri="{FF2B5EF4-FFF2-40B4-BE49-F238E27FC236}">
                  <a16:creationId xmlns:a16="http://schemas.microsoft.com/office/drawing/2014/main" id="{CF42B3EC-2F67-2C2D-6C3D-19AF3083D5A0}"/>
                </a:ext>
              </a:extLst>
            </p:cNvPr>
            <p:cNvSpPr/>
            <p:nvPr/>
          </p:nvSpPr>
          <p:spPr>
            <a:xfrm>
              <a:off x="755999" y="1451114"/>
              <a:ext cx="6084570" cy="0"/>
            </a:xfrm>
            <a:custGeom>
              <a:avLst/>
              <a:gdLst/>
              <a:ahLst/>
              <a:cxnLst/>
              <a:rect l="l" t="t" r="r" b="b"/>
              <a:pathLst>
                <a:path w="6084570">
                  <a:moveTo>
                    <a:pt x="0" y="0"/>
                  </a:moveTo>
                  <a:lnTo>
                    <a:pt x="6083998" y="0"/>
                  </a:lnTo>
                </a:path>
              </a:pathLst>
            </a:custGeom>
            <a:grpFill/>
            <a:ln w="12700">
              <a:solidFill>
                <a:srgbClr val="FFC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4" name="object 12">
              <a:extLst>
                <a:ext uri="{FF2B5EF4-FFF2-40B4-BE49-F238E27FC236}">
                  <a16:creationId xmlns:a16="http://schemas.microsoft.com/office/drawing/2014/main" id="{ECA59ADC-F5FC-4FB5-5321-3C869C984595}"/>
                </a:ext>
              </a:extLst>
            </p:cNvPr>
            <p:cNvSpPr/>
            <p:nvPr/>
          </p:nvSpPr>
          <p:spPr>
            <a:xfrm>
              <a:off x="576984" y="1342651"/>
              <a:ext cx="189045" cy="191033"/>
            </a:xfrm>
            <a:custGeom>
              <a:avLst/>
              <a:gdLst/>
              <a:ahLst/>
              <a:cxnLst/>
              <a:rect l="l" t="t" r="r" b="b"/>
              <a:pathLst>
                <a:path w="280034" h="280034">
                  <a:moveTo>
                    <a:pt x="139865" y="0"/>
                  </a:moveTo>
                  <a:lnTo>
                    <a:pt x="95658" y="7129"/>
                  </a:lnTo>
                  <a:lnTo>
                    <a:pt x="57264" y="26982"/>
                  </a:lnTo>
                  <a:lnTo>
                    <a:pt x="26986" y="57256"/>
                  </a:lnTo>
                  <a:lnTo>
                    <a:pt x="7130" y="95647"/>
                  </a:lnTo>
                  <a:lnTo>
                    <a:pt x="0" y="139852"/>
                  </a:lnTo>
                  <a:lnTo>
                    <a:pt x="7130" y="184059"/>
                  </a:lnTo>
                  <a:lnTo>
                    <a:pt x="26986" y="222453"/>
                  </a:lnTo>
                  <a:lnTo>
                    <a:pt x="57264" y="252730"/>
                  </a:lnTo>
                  <a:lnTo>
                    <a:pt x="95658" y="272586"/>
                  </a:lnTo>
                  <a:lnTo>
                    <a:pt x="139865" y="279717"/>
                  </a:lnTo>
                  <a:lnTo>
                    <a:pt x="184071" y="272586"/>
                  </a:lnTo>
                  <a:lnTo>
                    <a:pt x="222465" y="252730"/>
                  </a:lnTo>
                  <a:lnTo>
                    <a:pt x="252743" y="222453"/>
                  </a:lnTo>
                  <a:lnTo>
                    <a:pt x="272599" y="184059"/>
                  </a:lnTo>
                  <a:lnTo>
                    <a:pt x="279730" y="139852"/>
                  </a:lnTo>
                  <a:lnTo>
                    <a:pt x="272599" y="95647"/>
                  </a:lnTo>
                  <a:lnTo>
                    <a:pt x="252743" y="57256"/>
                  </a:lnTo>
                  <a:lnTo>
                    <a:pt x="222465" y="26982"/>
                  </a:lnTo>
                  <a:lnTo>
                    <a:pt x="184071" y="7129"/>
                  </a:lnTo>
                  <a:lnTo>
                    <a:pt x="139865" y="0"/>
                  </a:ln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cxnSp>
        <p:nvCxnSpPr>
          <p:cNvPr id="35" name="Connettore diritto 34">
            <a:extLst>
              <a:ext uri="{FF2B5EF4-FFF2-40B4-BE49-F238E27FC236}">
                <a16:creationId xmlns:a16="http://schemas.microsoft.com/office/drawing/2014/main" id="{F78FAE29-F821-51ED-2050-67E80C57D9DE}"/>
              </a:ext>
            </a:extLst>
          </p:cNvPr>
          <p:cNvCxnSpPr/>
          <p:nvPr/>
        </p:nvCxnSpPr>
        <p:spPr>
          <a:xfrm>
            <a:off x="1949450" y="10062867"/>
            <a:ext cx="4909964" cy="0"/>
          </a:xfrm>
          <a:prstGeom prst="line">
            <a:avLst/>
          </a:prstGeom>
          <a:ln w="127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object 3">
            <a:extLst>
              <a:ext uri="{FF2B5EF4-FFF2-40B4-BE49-F238E27FC236}">
                <a16:creationId xmlns:a16="http://schemas.microsoft.com/office/drawing/2014/main" id="{492859D5-0DA6-87F4-629A-E8689D521C9F}"/>
              </a:ext>
            </a:extLst>
          </p:cNvPr>
          <p:cNvSpPr txBox="1"/>
          <p:nvPr/>
        </p:nvSpPr>
        <p:spPr>
          <a:xfrm>
            <a:off x="451699" y="9994900"/>
            <a:ext cx="1654175" cy="1359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800" b="1" i="0" u="none" strike="noStrike" kern="1200" cap="none" spc="-5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GUIDA</a:t>
            </a:r>
            <a:r>
              <a:rPr kumimoji="0" lang="it-IT" sz="800" b="1" i="0" u="none" strike="noStrike" kern="1200" cap="none" spc="-50" normalizeH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PORTALE LAUREE</a:t>
            </a:r>
            <a:endParaRPr kumimoji="0" sz="800" b="1" i="0" u="none" strike="noStrike" kern="1200" cap="none" spc="-5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148D06E9-B5E1-A604-F80D-AE19FFBB56F4}"/>
              </a:ext>
            </a:extLst>
          </p:cNvPr>
          <p:cNvSpPr/>
          <p:nvPr/>
        </p:nvSpPr>
        <p:spPr>
          <a:xfrm>
            <a:off x="13648" y="582333"/>
            <a:ext cx="418407" cy="1667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607F7876-8570-CE22-D3F2-DA8FAA8527C6}"/>
              </a:ext>
            </a:extLst>
          </p:cNvPr>
          <p:cNvSpPr txBox="1"/>
          <p:nvPr/>
        </p:nvSpPr>
        <p:spPr>
          <a:xfrm>
            <a:off x="636597" y="1367797"/>
            <a:ext cx="628330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200" dirty="0">
                <a:solidFill>
                  <a:prstClr val="black"/>
                </a:solidFill>
                <a:latin typeface="Arial"/>
                <a:cs typeface="Arial"/>
              </a:rPr>
              <a:t>Dopo aver scelto l’argomento della prova finale e aver presentato la domanda di laurea, il docente di riferimento deve approvare l’ammissione alla seduta di laurea: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9C34BCF2-338B-D6E7-4CAB-0618607F60E5}"/>
              </a:ext>
            </a:extLst>
          </p:cNvPr>
          <p:cNvSpPr txBox="1"/>
          <p:nvPr/>
        </p:nvSpPr>
        <p:spPr>
          <a:xfrm>
            <a:off x="3313107" y="2551226"/>
            <a:ext cx="406178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200" dirty="0">
                <a:solidFill>
                  <a:prstClr val="black"/>
                </a:solidFill>
                <a:latin typeface="Arial"/>
                <a:cs typeface="Arial"/>
              </a:rPr>
              <a:t>Al «Passo 3» della procedura clicca su «Procedi», poi attendi l’e-mail di approvazione o rifiuto:</a:t>
            </a:r>
          </a:p>
        </p:txBody>
      </p:sp>
      <p:pic>
        <p:nvPicPr>
          <p:cNvPr id="16" name="Immagine 15">
            <a:extLst>
              <a:ext uri="{FF2B5EF4-FFF2-40B4-BE49-F238E27FC236}">
                <a16:creationId xmlns:a16="http://schemas.microsoft.com/office/drawing/2014/main" id="{A165E800-1A20-E0C4-B75C-223E8EA1AA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45221" y="3335656"/>
            <a:ext cx="4028118" cy="944867"/>
          </a:xfrm>
          <a:prstGeom prst="roundRect">
            <a:avLst>
              <a:gd name="adj" fmla="val 16667"/>
            </a:avLst>
          </a:prstGeom>
          <a:ln w="38100">
            <a:solidFill>
              <a:schemeClr val="accent1">
                <a:lumMod val="50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4" name="Elemento grafico 28" descr="Freccia linea, leggera curva">
            <a:extLst>
              <a:ext uri="{FF2B5EF4-FFF2-40B4-BE49-F238E27FC236}">
                <a16:creationId xmlns:a16="http://schemas.microsoft.com/office/drawing/2014/main" id="{913FB72D-8F15-C0BB-C7E3-9AC5E857443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397480">
            <a:off x="2413663" y="2998213"/>
            <a:ext cx="871865" cy="577704"/>
          </a:xfrm>
          <a:prstGeom prst="rect">
            <a:avLst/>
          </a:prstGeom>
        </p:spPr>
      </p:pic>
      <p:cxnSp>
        <p:nvCxnSpPr>
          <p:cNvPr id="17" name="Connettore 2 16">
            <a:extLst>
              <a:ext uri="{FF2B5EF4-FFF2-40B4-BE49-F238E27FC236}">
                <a16:creationId xmlns:a16="http://schemas.microsoft.com/office/drawing/2014/main" id="{A3330FA5-9EDC-424A-8CFE-0CD210984E58}"/>
              </a:ext>
            </a:extLst>
          </p:cNvPr>
          <p:cNvCxnSpPr>
            <a:cxnSpLocks/>
          </p:cNvCxnSpPr>
          <p:nvPr/>
        </p:nvCxnSpPr>
        <p:spPr>
          <a:xfrm flipV="1">
            <a:off x="520188" y="4687609"/>
            <a:ext cx="280561" cy="362191"/>
          </a:xfrm>
          <a:prstGeom prst="straightConnector1">
            <a:avLst/>
          </a:prstGeom>
          <a:ln w="44450"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9" name="Connettore 2 18">
            <a:extLst>
              <a:ext uri="{FF2B5EF4-FFF2-40B4-BE49-F238E27FC236}">
                <a16:creationId xmlns:a16="http://schemas.microsoft.com/office/drawing/2014/main" id="{6AB4CF76-5E35-0064-1AAF-67973350FA0A}"/>
              </a:ext>
            </a:extLst>
          </p:cNvPr>
          <p:cNvCxnSpPr>
            <a:cxnSpLocks/>
          </p:cNvCxnSpPr>
          <p:nvPr/>
        </p:nvCxnSpPr>
        <p:spPr>
          <a:xfrm flipV="1">
            <a:off x="4768850" y="4167394"/>
            <a:ext cx="280561" cy="362191"/>
          </a:xfrm>
          <a:prstGeom prst="straightConnector1">
            <a:avLst/>
          </a:prstGeom>
          <a:ln w="44450"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21" name="Elemento grafico 20" descr="Segno di spunta con riempimento a tinta unita">
            <a:extLst>
              <a:ext uri="{FF2B5EF4-FFF2-40B4-BE49-F238E27FC236}">
                <a16:creationId xmlns:a16="http://schemas.microsoft.com/office/drawing/2014/main" id="{99F6E7B9-1D77-E902-F64F-BE352B14782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83510" y="5478872"/>
            <a:ext cx="518840" cy="518840"/>
          </a:xfrm>
          <a:prstGeom prst="rect">
            <a:avLst/>
          </a:prstGeom>
        </p:spPr>
      </p:pic>
      <p:pic>
        <p:nvPicPr>
          <p:cNvPr id="23" name="Immagine 22">
            <a:extLst>
              <a:ext uri="{FF2B5EF4-FFF2-40B4-BE49-F238E27FC236}">
                <a16:creationId xmlns:a16="http://schemas.microsoft.com/office/drawing/2014/main" id="{771A4379-7CCF-613B-7A9C-95B3A956906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01626" y="5171597"/>
            <a:ext cx="6033913" cy="475937"/>
          </a:xfrm>
          <a:prstGeom prst="rect">
            <a:avLst/>
          </a:prstGeom>
        </p:spPr>
      </p:pic>
      <p:pic>
        <p:nvPicPr>
          <p:cNvPr id="25" name="Immagine 24">
            <a:extLst>
              <a:ext uri="{FF2B5EF4-FFF2-40B4-BE49-F238E27FC236}">
                <a16:creationId xmlns:a16="http://schemas.microsoft.com/office/drawing/2014/main" id="{63A9E898-9197-8641-D7B2-3C08DD194CB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11250" y="5738292"/>
            <a:ext cx="6024289" cy="1415300"/>
          </a:xfrm>
          <a:prstGeom prst="rect">
            <a:avLst/>
          </a:prstGeom>
        </p:spPr>
      </p:pic>
      <p:pic>
        <p:nvPicPr>
          <p:cNvPr id="27" name="Elemento grafico 26" descr="Chiudi con riempimento a tinta unita">
            <a:extLst>
              <a:ext uri="{FF2B5EF4-FFF2-40B4-BE49-F238E27FC236}">
                <a16:creationId xmlns:a16="http://schemas.microsoft.com/office/drawing/2014/main" id="{A65AB449-943F-D728-8E05-87B631171C5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409437" y="8102174"/>
            <a:ext cx="529981" cy="529981"/>
          </a:xfrm>
          <a:prstGeom prst="rect">
            <a:avLst/>
          </a:prstGeom>
        </p:spPr>
      </p:pic>
      <p:pic>
        <p:nvPicPr>
          <p:cNvPr id="31" name="Immagine 30">
            <a:extLst>
              <a:ext uri="{FF2B5EF4-FFF2-40B4-BE49-F238E27FC236}">
                <a16:creationId xmlns:a16="http://schemas.microsoft.com/office/drawing/2014/main" id="{53445930-4E11-2A3B-3360-71BC9070CBA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101626" y="7875441"/>
            <a:ext cx="6033913" cy="434948"/>
          </a:xfrm>
          <a:prstGeom prst="rect">
            <a:avLst/>
          </a:prstGeom>
        </p:spPr>
      </p:pic>
      <p:pic>
        <p:nvPicPr>
          <p:cNvPr id="33" name="Immagine 32">
            <a:extLst>
              <a:ext uri="{FF2B5EF4-FFF2-40B4-BE49-F238E27FC236}">
                <a16:creationId xmlns:a16="http://schemas.microsoft.com/office/drawing/2014/main" id="{3587FAC3-A120-0CD9-A5B7-E9B4F228624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111250" y="8382501"/>
            <a:ext cx="6003175" cy="1481133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DA38BE18-7659-7E70-B6E0-CCCDDFDE9A69}"/>
              </a:ext>
            </a:extLst>
          </p:cNvPr>
          <p:cNvSpPr txBox="1"/>
          <p:nvPr/>
        </p:nvSpPr>
        <p:spPr>
          <a:xfrm>
            <a:off x="595829" y="7288691"/>
            <a:ext cx="77527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it-IT" sz="1200" b="1" dirty="0">
                <a:solidFill>
                  <a:prstClr val="black"/>
                </a:solidFill>
                <a:latin typeface="Arial"/>
                <a:cs typeface="Arial"/>
              </a:rPr>
              <a:t>ATTENZIONE: </a:t>
            </a:r>
            <a:r>
              <a:rPr lang="it-IT" sz="1200" dirty="0">
                <a:solidFill>
                  <a:prstClr val="black"/>
                </a:solidFill>
                <a:latin typeface="Arial"/>
                <a:cs typeface="Arial"/>
              </a:rPr>
              <a:t>senza l’autorizzazione non potrai laurearti.</a:t>
            </a:r>
          </a:p>
          <a:p>
            <a:pPr>
              <a:buNone/>
            </a:pPr>
            <a:r>
              <a:rPr lang="it-IT" sz="1200" dirty="0">
                <a:solidFill>
                  <a:prstClr val="black"/>
                </a:solidFill>
                <a:latin typeface="Arial"/>
                <a:cs typeface="Arial"/>
              </a:rPr>
              <a:t>In caso di rifiuto, dovrai revocare la domanda di laurea e ripresentarla per la sessione successiva</a:t>
            </a:r>
          </a:p>
        </p:txBody>
      </p:sp>
      <p:pic>
        <p:nvPicPr>
          <p:cNvPr id="4" name="Elemento grafico 34" descr="Avvertenza">
            <a:extLst>
              <a:ext uri="{FF2B5EF4-FFF2-40B4-BE49-F238E27FC236}">
                <a16:creationId xmlns:a16="http://schemas.microsoft.com/office/drawing/2014/main" id="{BFAE4A0E-88DB-8ED9-0BCA-2390640E3AB6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299066" y="7350715"/>
            <a:ext cx="348190" cy="348190"/>
          </a:xfrm>
          <a:prstGeom prst="rect">
            <a:avLst/>
          </a:prstGeom>
        </p:spPr>
      </p:pic>
      <p:sp>
        <p:nvSpPr>
          <p:cNvPr id="9" name="Rettangolo 8">
            <a:extLst>
              <a:ext uri="{FF2B5EF4-FFF2-40B4-BE49-F238E27FC236}">
                <a16:creationId xmlns:a16="http://schemas.microsoft.com/office/drawing/2014/main" id="{29E3569E-D2D6-A92F-AD14-507330D1D86D}"/>
              </a:ext>
            </a:extLst>
          </p:cNvPr>
          <p:cNvSpPr/>
          <p:nvPr/>
        </p:nvSpPr>
        <p:spPr>
          <a:xfrm>
            <a:off x="0" y="610346"/>
            <a:ext cx="451699" cy="155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object 2">
            <a:extLst>
              <a:ext uri="{FF2B5EF4-FFF2-40B4-BE49-F238E27FC236}">
                <a16:creationId xmlns:a16="http://schemas.microsoft.com/office/drawing/2014/main" id="{DE04A145-BD25-AB4D-B64A-6C23A0FB87B7}"/>
              </a:ext>
            </a:extLst>
          </p:cNvPr>
          <p:cNvSpPr txBox="1"/>
          <p:nvPr/>
        </p:nvSpPr>
        <p:spPr>
          <a:xfrm>
            <a:off x="491129" y="575265"/>
            <a:ext cx="279738" cy="1667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0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25</a:t>
            </a:r>
            <a:endParaRPr kumimoji="0" sz="1000" b="0" i="0" u="none" strike="noStrike" kern="1200" cap="none" spc="0" normalizeH="0" baseline="0" noProof="0" dirty="0">
              <a:ln>
                <a:noFill/>
              </a:ln>
              <a:solidFill>
                <a:srgbClr val="1F497D">
                  <a:lumMod val="75000"/>
                </a:srgbClr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792B272C-04D0-7D33-0E68-977EFA5B025F}"/>
              </a:ext>
            </a:extLst>
          </p:cNvPr>
          <p:cNvSpPr/>
          <p:nvPr/>
        </p:nvSpPr>
        <p:spPr>
          <a:xfrm>
            <a:off x="0" y="610346"/>
            <a:ext cx="451699" cy="155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C14394E7-1531-686D-9252-A830362B7F19}"/>
              </a:ext>
            </a:extLst>
          </p:cNvPr>
          <p:cNvSpPr/>
          <p:nvPr/>
        </p:nvSpPr>
        <p:spPr>
          <a:xfrm>
            <a:off x="6350" y="587528"/>
            <a:ext cx="418407" cy="14003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633701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948179" y="896314"/>
            <a:ext cx="6317071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l">
              <a:spcBef>
                <a:spcPts val="100"/>
              </a:spcBef>
            </a:pPr>
            <a:r>
              <a:rPr lang="it-IT" sz="1400" kern="1200" dirty="0">
                <a:solidFill>
                  <a:schemeClr val="tx2">
                    <a:lumMod val="75000"/>
                  </a:schemeClr>
                </a:solidFill>
                <a:ea typeface="+mn-ea"/>
              </a:rPr>
              <a:t>ECONOMIA E GIURISPRUDENZA  – LAUREE TRIENNALI (ELABORATO FINALE) – LAUREE MAGISTRALI</a:t>
            </a:r>
            <a:endParaRPr sz="1400" kern="1200" dirty="0">
              <a:solidFill>
                <a:schemeClr val="tx2">
                  <a:lumMod val="75000"/>
                </a:schemeClr>
              </a:solidFill>
              <a:ea typeface="+mn-ea"/>
            </a:endParaRPr>
          </a:p>
        </p:txBody>
      </p:sp>
      <p:grpSp>
        <p:nvGrpSpPr>
          <p:cNvPr id="29" name="object 10">
            <a:extLst>
              <a:ext uri="{FF2B5EF4-FFF2-40B4-BE49-F238E27FC236}">
                <a16:creationId xmlns:a16="http://schemas.microsoft.com/office/drawing/2014/main" id="{74623033-35A9-41A6-8695-87F2E650CFC5}"/>
              </a:ext>
            </a:extLst>
          </p:cNvPr>
          <p:cNvGrpSpPr/>
          <p:nvPr/>
        </p:nvGrpSpPr>
        <p:grpSpPr>
          <a:xfrm>
            <a:off x="585001" y="1277112"/>
            <a:ext cx="6263585" cy="191033"/>
            <a:chOff x="576984" y="1342651"/>
            <a:chExt cx="6263585" cy="191033"/>
          </a:xfrm>
          <a:solidFill>
            <a:srgbClr val="FFC000"/>
          </a:solidFill>
        </p:grpSpPr>
        <p:sp>
          <p:nvSpPr>
            <p:cNvPr id="30" name="object 11">
              <a:extLst>
                <a:ext uri="{FF2B5EF4-FFF2-40B4-BE49-F238E27FC236}">
                  <a16:creationId xmlns:a16="http://schemas.microsoft.com/office/drawing/2014/main" id="{8A7F4CEC-2F0C-43A9-8907-D9D0FF8DDE3A}"/>
                </a:ext>
              </a:extLst>
            </p:cNvPr>
            <p:cNvSpPr/>
            <p:nvPr/>
          </p:nvSpPr>
          <p:spPr>
            <a:xfrm>
              <a:off x="755999" y="1451114"/>
              <a:ext cx="6084570" cy="0"/>
            </a:xfrm>
            <a:custGeom>
              <a:avLst/>
              <a:gdLst/>
              <a:ahLst/>
              <a:cxnLst/>
              <a:rect l="l" t="t" r="r" b="b"/>
              <a:pathLst>
                <a:path w="6084570">
                  <a:moveTo>
                    <a:pt x="0" y="0"/>
                  </a:moveTo>
                  <a:lnTo>
                    <a:pt x="6083998" y="0"/>
                  </a:lnTo>
                </a:path>
              </a:pathLst>
            </a:custGeom>
            <a:grpFill/>
            <a:ln w="12700">
              <a:solidFill>
                <a:srgbClr val="FFC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4" name="object 12">
              <a:extLst>
                <a:ext uri="{FF2B5EF4-FFF2-40B4-BE49-F238E27FC236}">
                  <a16:creationId xmlns:a16="http://schemas.microsoft.com/office/drawing/2014/main" id="{EA74AA81-0C4E-4857-9AFD-AFCD4F5A5D60}"/>
                </a:ext>
              </a:extLst>
            </p:cNvPr>
            <p:cNvSpPr/>
            <p:nvPr/>
          </p:nvSpPr>
          <p:spPr>
            <a:xfrm>
              <a:off x="576984" y="1342651"/>
              <a:ext cx="189045" cy="191033"/>
            </a:xfrm>
            <a:custGeom>
              <a:avLst/>
              <a:gdLst/>
              <a:ahLst/>
              <a:cxnLst/>
              <a:rect l="l" t="t" r="r" b="b"/>
              <a:pathLst>
                <a:path w="280034" h="280034">
                  <a:moveTo>
                    <a:pt x="139865" y="0"/>
                  </a:moveTo>
                  <a:lnTo>
                    <a:pt x="95658" y="7129"/>
                  </a:lnTo>
                  <a:lnTo>
                    <a:pt x="57264" y="26982"/>
                  </a:lnTo>
                  <a:lnTo>
                    <a:pt x="26986" y="57256"/>
                  </a:lnTo>
                  <a:lnTo>
                    <a:pt x="7130" y="95647"/>
                  </a:lnTo>
                  <a:lnTo>
                    <a:pt x="0" y="139852"/>
                  </a:lnTo>
                  <a:lnTo>
                    <a:pt x="7130" y="184059"/>
                  </a:lnTo>
                  <a:lnTo>
                    <a:pt x="26986" y="222453"/>
                  </a:lnTo>
                  <a:lnTo>
                    <a:pt x="57264" y="252730"/>
                  </a:lnTo>
                  <a:lnTo>
                    <a:pt x="95658" y="272586"/>
                  </a:lnTo>
                  <a:lnTo>
                    <a:pt x="139865" y="279717"/>
                  </a:lnTo>
                  <a:lnTo>
                    <a:pt x="184071" y="272586"/>
                  </a:lnTo>
                  <a:lnTo>
                    <a:pt x="222465" y="252730"/>
                  </a:lnTo>
                  <a:lnTo>
                    <a:pt x="252743" y="222453"/>
                  </a:lnTo>
                  <a:lnTo>
                    <a:pt x="272599" y="184059"/>
                  </a:lnTo>
                  <a:lnTo>
                    <a:pt x="279730" y="139852"/>
                  </a:lnTo>
                  <a:lnTo>
                    <a:pt x="272599" y="95647"/>
                  </a:lnTo>
                  <a:lnTo>
                    <a:pt x="252743" y="57256"/>
                  </a:lnTo>
                  <a:lnTo>
                    <a:pt x="222465" y="26982"/>
                  </a:lnTo>
                  <a:lnTo>
                    <a:pt x="184071" y="7129"/>
                  </a:lnTo>
                  <a:lnTo>
                    <a:pt x="139865" y="0"/>
                  </a:ln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cxnSp>
        <p:nvCxnSpPr>
          <p:cNvPr id="35" name="Connettore diritto 34">
            <a:extLst>
              <a:ext uri="{FF2B5EF4-FFF2-40B4-BE49-F238E27FC236}">
                <a16:creationId xmlns:a16="http://schemas.microsoft.com/office/drawing/2014/main" id="{648A11EC-CB92-4023-9852-8166403FF9A3}"/>
              </a:ext>
            </a:extLst>
          </p:cNvPr>
          <p:cNvCxnSpPr/>
          <p:nvPr/>
        </p:nvCxnSpPr>
        <p:spPr>
          <a:xfrm>
            <a:off x="1949450" y="10062867"/>
            <a:ext cx="4909964" cy="0"/>
          </a:xfrm>
          <a:prstGeom prst="line">
            <a:avLst/>
          </a:prstGeom>
          <a:ln w="127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object 3"/>
          <p:cNvSpPr txBox="1"/>
          <p:nvPr/>
        </p:nvSpPr>
        <p:spPr>
          <a:xfrm>
            <a:off x="451699" y="9994900"/>
            <a:ext cx="1654175" cy="1359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800" b="1" i="0" u="none" strike="noStrike" kern="1200" cap="none" spc="-5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GUIDA PORTALE LAUREE</a:t>
            </a:r>
            <a:endParaRPr kumimoji="0" sz="800" b="1" i="0" u="none" strike="noStrike" kern="1200" cap="none" spc="-5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63" name="Immagine 6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277" y="1619949"/>
            <a:ext cx="176807" cy="419100"/>
          </a:xfrm>
          <a:prstGeom prst="rect">
            <a:avLst/>
          </a:prstGeom>
        </p:spPr>
      </p:pic>
      <p:sp>
        <p:nvSpPr>
          <p:cNvPr id="11" name="Rettangolo 10"/>
          <p:cNvSpPr/>
          <p:nvPr/>
        </p:nvSpPr>
        <p:spPr>
          <a:xfrm>
            <a:off x="0" y="610346"/>
            <a:ext cx="451699" cy="155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Rettangolo 14"/>
          <p:cNvSpPr/>
          <p:nvPr/>
        </p:nvSpPr>
        <p:spPr>
          <a:xfrm>
            <a:off x="3683287" y="5991368"/>
            <a:ext cx="267683" cy="1050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8" name="Rettangolo 67"/>
          <p:cNvSpPr/>
          <p:nvPr/>
        </p:nvSpPr>
        <p:spPr>
          <a:xfrm>
            <a:off x="3651906" y="6309585"/>
            <a:ext cx="267683" cy="1050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8" name="object 2">
            <a:extLst>
              <a:ext uri="{FF2B5EF4-FFF2-40B4-BE49-F238E27FC236}">
                <a16:creationId xmlns:a16="http://schemas.microsoft.com/office/drawing/2014/main" id="{73C4EE00-D39A-4017-AE84-31B149954573}"/>
              </a:ext>
            </a:extLst>
          </p:cNvPr>
          <p:cNvSpPr txBox="1"/>
          <p:nvPr/>
        </p:nvSpPr>
        <p:spPr>
          <a:xfrm>
            <a:off x="6859414" y="573963"/>
            <a:ext cx="279738" cy="1667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0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26</a:t>
            </a:r>
            <a:endParaRPr kumimoji="0" sz="1000" b="0" i="0" u="none" strike="noStrike" kern="1200" cap="none" spc="0" normalizeH="0" baseline="0" noProof="0" dirty="0">
              <a:ln>
                <a:noFill/>
              </a:ln>
              <a:solidFill>
                <a:srgbClr val="1F497D">
                  <a:lumMod val="75000"/>
                </a:srgbClr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40" name="Rettangolo 39">
            <a:extLst>
              <a:ext uri="{FF2B5EF4-FFF2-40B4-BE49-F238E27FC236}">
                <a16:creationId xmlns:a16="http://schemas.microsoft.com/office/drawing/2014/main" id="{D0A6BE91-6E9A-41C2-95B8-B33132709F5B}"/>
              </a:ext>
            </a:extLst>
          </p:cNvPr>
          <p:cNvSpPr/>
          <p:nvPr/>
        </p:nvSpPr>
        <p:spPr>
          <a:xfrm>
            <a:off x="0" y="610346"/>
            <a:ext cx="451699" cy="155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1" name="Rettangolo 40">
            <a:extLst>
              <a:ext uri="{FF2B5EF4-FFF2-40B4-BE49-F238E27FC236}">
                <a16:creationId xmlns:a16="http://schemas.microsoft.com/office/drawing/2014/main" id="{B0D58417-1330-4351-9E83-0E86004D17D3}"/>
              </a:ext>
            </a:extLst>
          </p:cNvPr>
          <p:cNvSpPr/>
          <p:nvPr/>
        </p:nvSpPr>
        <p:spPr>
          <a:xfrm>
            <a:off x="7122773" y="587528"/>
            <a:ext cx="418407" cy="14003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3A353FD4-E8FB-0DCB-6F91-5300F3E59E2B}"/>
              </a:ext>
            </a:extLst>
          </p:cNvPr>
          <p:cNvSpPr txBox="1"/>
          <p:nvPr/>
        </p:nvSpPr>
        <p:spPr>
          <a:xfrm>
            <a:off x="764017" y="1476383"/>
            <a:ext cx="65514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ARGOMENTO - TITOLO PROVA FINALE </a:t>
            </a: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4" name="Immagine 43">
            <a:extLst>
              <a:ext uri="{FF2B5EF4-FFF2-40B4-BE49-F238E27FC236}">
                <a16:creationId xmlns:a16="http://schemas.microsoft.com/office/drawing/2014/main" id="{10AE05B9-DA15-7455-C474-F48F4E54D5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0732" y="1944919"/>
            <a:ext cx="2385869" cy="1515552"/>
          </a:xfrm>
          <a:prstGeom prst="rect">
            <a:avLst/>
          </a:prstGeom>
        </p:spPr>
      </p:pic>
      <p:sp>
        <p:nvSpPr>
          <p:cNvPr id="45" name="CasellaDiTesto 44">
            <a:extLst>
              <a:ext uri="{FF2B5EF4-FFF2-40B4-BE49-F238E27FC236}">
                <a16:creationId xmlns:a16="http://schemas.microsoft.com/office/drawing/2014/main" id="{5BBAD57A-40DD-4E7E-9612-08A3AB492DC4}"/>
              </a:ext>
            </a:extLst>
          </p:cNvPr>
          <p:cNvSpPr txBox="1"/>
          <p:nvPr/>
        </p:nvSpPr>
        <p:spPr>
          <a:xfrm>
            <a:off x="938970" y="2104672"/>
            <a:ext cx="2667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Lo studente che intende laurearsi deve prendere contatto con il docente assegnato dalla Commissione Tesi e concordare un argomento, rispettando le tempistiche stabilite dalla Facoltà.</a:t>
            </a:r>
          </a:p>
        </p:txBody>
      </p:sp>
      <p:sp>
        <p:nvSpPr>
          <p:cNvPr id="46" name="Rettangolo con angoli arrotondati 16">
            <a:extLst>
              <a:ext uri="{FF2B5EF4-FFF2-40B4-BE49-F238E27FC236}">
                <a16:creationId xmlns:a16="http://schemas.microsoft.com/office/drawing/2014/main" id="{FA6258BC-A9D8-4990-8E27-F5AE65673A87}"/>
              </a:ext>
            </a:extLst>
          </p:cNvPr>
          <p:cNvSpPr/>
          <p:nvPr/>
        </p:nvSpPr>
        <p:spPr>
          <a:xfrm>
            <a:off x="899569" y="2028804"/>
            <a:ext cx="2783718" cy="135624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7" name="Immagine 46">
            <a:extLst>
              <a:ext uri="{FF2B5EF4-FFF2-40B4-BE49-F238E27FC236}">
                <a16:creationId xmlns:a16="http://schemas.microsoft.com/office/drawing/2014/main" id="{CFF124A3-F44B-F297-A097-D4559E4FC7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23925" y="1733167"/>
            <a:ext cx="268578" cy="430302"/>
          </a:xfrm>
          <a:prstGeom prst="rect">
            <a:avLst/>
          </a:prstGeom>
        </p:spPr>
      </p:pic>
      <p:pic>
        <p:nvPicPr>
          <p:cNvPr id="49" name="Immagine 48">
            <a:extLst>
              <a:ext uri="{FF2B5EF4-FFF2-40B4-BE49-F238E27FC236}">
                <a16:creationId xmlns:a16="http://schemas.microsoft.com/office/drawing/2014/main" id="{87AAA46F-CB17-2FEA-8555-8267377A82A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25803" y="3884189"/>
            <a:ext cx="2210902" cy="860273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chemeClr val="tx2">
                <a:lumMod val="5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0" name="Rettangolo 49">
            <a:extLst>
              <a:ext uri="{FF2B5EF4-FFF2-40B4-BE49-F238E27FC236}">
                <a16:creationId xmlns:a16="http://schemas.microsoft.com/office/drawing/2014/main" id="{EC8B2FFD-06E8-A247-9F7C-1427E7F3265E}"/>
              </a:ext>
            </a:extLst>
          </p:cNvPr>
          <p:cNvSpPr/>
          <p:nvPr/>
        </p:nvSpPr>
        <p:spPr>
          <a:xfrm>
            <a:off x="509343" y="4044728"/>
            <a:ext cx="3326716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it-IT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Verifica i dati anagrafici: in caso di errori o variazioni contatta il Polo Studenti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it-IT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it-IT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Verifica l’indirizzo di spedizione della pergamena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it-IT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it-IT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it-IT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it-IT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it-IT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it-IT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it-IT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it-IT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it-IT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it-IT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it-IT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Inserisci l’argomento/titolo della prova finale.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it-IT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Nel caso la tua modalità di laurea sia «Elaborato finale da Laboratorio tesi», inserisci il titolo del laboratorio.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it-IT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it-IT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it-IT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Inoltra al docente per l’approvazione e attendi l’esito.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51" name="Immagine 50">
            <a:extLst>
              <a:ext uri="{FF2B5EF4-FFF2-40B4-BE49-F238E27FC236}">
                <a16:creationId xmlns:a16="http://schemas.microsoft.com/office/drawing/2014/main" id="{A08A63D3-1DF5-4175-2107-49E1B23C5C9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10017" y="7541789"/>
            <a:ext cx="3553553" cy="1187121"/>
          </a:xfrm>
          <a:prstGeom prst="rect">
            <a:avLst/>
          </a:prstGeom>
        </p:spPr>
      </p:pic>
      <p:pic>
        <p:nvPicPr>
          <p:cNvPr id="53" name="Immagine 52">
            <a:extLst>
              <a:ext uri="{FF2B5EF4-FFF2-40B4-BE49-F238E27FC236}">
                <a16:creationId xmlns:a16="http://schemas.microsoft.com/office/drawing/2014/main" id="{13BFD99C-ED4C-F068-6D4A-7A16F13B23E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10999" y="4112789"/>
            <a:ext cx="3452571" cy="1420288"/>
          </a:xfrm>
          <a:prstGeom prst="rect">
            <a:avLst/>
          </a:prstGeom>
        </p:spPr>
      </p:pic>
      <p:pic>
        <p:nvPicPr>
          <p:cNvPr id="54" name="Immagine 53">
            <a:extLst>
              <a:ext uri="{FF2B5EF4-FFF2-40B4-BE49-F238E27FC236}">
                <a16:creationId xmlns:a16="http://schemas.microsoft.com/office/drawing/2014/main" id="{B3C7D7DA-D50F-8B0B-8B96-47A74C08420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62861" y="8456189"/>
            <a:ext cx="2159816" cy="1267402"/>
          </a:xfrm>
          <a:prstGeom prst="rect">
            <a:avLst/>
          </a:prstGeom>
        </p:spPr>
      </p:pic>
      <p:pic>
        <p:nvPicPr>
          <p:cNvPr id="55" name="Immagine 54">
            <a:extLst>
              <a:ext uri="{FF2B5EF4-FFF2-40B4-BE49-F238E27FC236}">
                <a16:creationId xmlns:a16="http://schemas.microsoft.com/office/drawing/2014/main" id="{B5D8BB99-E04B-A432-B77B-4CFD332CA83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210296" y="8648148"/>
            <a:ext cx="2159815" cy="1103441"/>
          </a:xfrm>
          <a:prstGeom prst="rect">
            <a:avLst/>
          </a:prstGeom>
        </p:spPr>
      </p:pic>
      <p:pic>
        <p:nvPicPr>
          <p:cNvPr id="57" name="Immagine 56">
            <a:extLst>
              <a:ext uri="{FF2B5EF4-FFF2-40B4-BE49-F238E27FC236}">
                <a16:creationId xmlns:a16="http://schemas.microsoft.com/office/drawing/2014/main" id="{3B0865FF-99CE-C78F-C253-6EA77104110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423264" y="5079646"/>
            <a:ext cx="949375" cy="112836"/>
          </a:xfrm>
          <a:prstGeom prst="rect">
            <a:avLst/>
          </a:prstGeom>
        </p:spPr>
      </p:pic>
      <p:pic>
        <p:nvPicPr>
          <p:cNvPr id="58" name="Immagine 57">
            <a:extLst>
              <a:ext uri="{FF2B5EF4-FFF2-40B4-BE49-F238E27FC236}">
                <a16:creationId xmlns:a16="http://schemas.microsoft.com/office/drawing/2014/main" id="{417B7EDA-9755-549E-4CE5-8F600D2659B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97700" y="8075189"/>
            <a:ext cx="618258" cy="199100"/>
          </a:xfrm>
          <a:prstGeom prst="rect">
            <a:avLst/>
          </a:prstGeom>
        </p:spPr>
      </p:pic>
      <p:pic>
        <p:nvPicPr>
          <p:cNvPr id="59" name="Immagine 5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85001" y="6157535"/>
            <a:ext cx="3546004" cy="751661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chemeClr val="accent1">
                <a:lumMod val="5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60" name="CasellaDiTesto 59">
            <a:extLst>
              <a:ext uri="{FF2B5EF4-FFF2-40B4-BE49-F238E27FC236}">
                <a16:creationId xmlns:a16="http://schemas.microsoft.com/office/drawing/2014/main" id="{5BBAD57A-40DD-4E7E-9612-08A3AB492DC4}"/>
              </a:ext>
            </a:extLst>
          </p:cNvPr>
          <p:cNvSpPr txBox="1"/>
          <p:nvPr/>
        </p:nvSpPr>
        <p:spPr>
          <a:xfrm>
            <a:off x="4439261" y="6106882"/>
            <a:ext cx="28259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Il docente relatore e l’insegnamento vengono inseriti in automatico sulla base dell’assegnazione della Commissione Tesi.</a:t>
            </a:r>
          </a:p>
        </p:txBody>
      </p:sp>
      <p:sp>
        <p:nvSpPr>
          <p:cNvPr id="61" name="Rettangolo con angoli arrotondati 16">
            <a:extLst>
              <a:ext uri="{FF2B5EF4-FFF2-40B4-BE49-F238E27FC236}">
                <a16:creationId xmlns:a16="http://schemas.microsoft.com/office/drawing/2014/main" id="{FA6258BC-A9D8-4990-8E27-F5AE65673A87}"/>
              </a:ext>
            </a:extLst>
          </p:cNvPr>
          <p:cNvSpPr/>
          <p:nvPr/>
        </p:nvSpPr>
        <p:spPr>
          <a:xfrm>
            <a:off x="4414192" y="6141598"/>
            <a:ext cx="2783718" cy="784056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4" name="Immagine 63">
            <a:extLst>
              <a:ext uri="{FF2B5EF4-FFF2-40B4-BE49-F238E27FC236}">
                <a16:creationId xmlns:a16="http://schemas.microsoft.com/office/drawing/2014/main" id="{CFF124A3-F44B-F297-A097-D4559E4FC7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54599" y="5804085"/>
            <a:ext cx="268578" cy="430302"/>
          </a:xfrm>
          <a:prstGeom prst="rect">
            <a:avLst/>
          </a:prstGeom>
        </p:spPr>
      </p:pic>
      <p:sp>
        <p:nvSpPr>
          <p:cNvPr id="71" name="Rettangolo con angoli arrotondati 16">
            <a:extLst>
              <a:ext uri="{FF2B5EF4-FFF2-40B4-BE49-F238E27FC236}">
                <a16:creationId xmlns:a16="http://schemas.microsoft.com/office/drawing/2014/main" id="{FA6258BC-A9D8-4990-8E27-F5AE65673A87}"/>
              </a:ext>
            </a:extLst>
          </p:cNvPr>
          <p:cNvSpPr/>
          <p:nvPr/>
        </p:nvSpPr>
        <p:spPr>
          <a:xfrm>
            <a:off x="770867" y="8196700"/>
            <a:ext cx="2783718" cy="784056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2" name="Immagine 71">
            <a:extLst>
              <a:ext uri="{FF2B5EF4-FFF2-40B4-BE49-F238E27FC236}">
                <a16:creationId xmlns:a16="http://schemas.microsoft.com/office/drawing/2014/main" id="{CFF124A3-F44B-F297-A097-D4559E4FC7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05886" y="7860038"/>
            <a:ext cx="268578" cy="430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53144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948179" y="896314"/>
            <a:ext cx="6191505" cy="35137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l">
              <a:spcBef>
                <a:spcPts val="100"/>
              </a:spcBef>
            </a:pPr>
            <a:r>
              <a:rPr lang="it-IT" sz="2200" kern="1200" dirty="0">
                <a:solidFill>
                  <a:schemeClr val="tx2">
                    <a:lumMod val="75000"/>
                  </a:schemeClr>
                </a:solidFill>
                <a:ea typeface="+mn-ea"/>
              </a:rPr>
              <a:t>ACCESSO</a:t>
            </a:r>
            <a:r>
              <a:rPr sz="2200" kern="1200" dirty="0">
                <a:solidFill>
                  <a:schemeClr val="tx2">
                    <a:lumMod val="75000"/>
                  </a:schemeClr>
                </a:solidFill>
                <a:ea typeface="+mn-ea"/>
              </a:rPr>
              <a:t> </a:t>
            </a:r>
            <a:r>
              <a:rPr lang="it-IT" sz="2200" kern="1200" dirty="0">
                <a:solidFill>
                  <a:schemeClr val="tx2">
                    <a:lumMod val="75000"/>
                  </a:schemeClr>
                </a:solidFill>
                <a:ea typeface="+mn-ea"/>
              </a:rPr>
              <a:t>AL</a:t>
            </a:r>
            <a:r>
              <a:rPr sz="2200" kern="1200" dirty="0">
                <a:solidFill>
                  <a:schemeClr val="tx2">
                    <a:lumMod val="75000"/>
                  </a:schemeClr>
                </a:solidFill>
                <a:ea typeface="+mn-ea"/>
              </a:rPr>
              <a:t> PORTALE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595829" y="1495156"/>
            <a:ext cx="6364841" cy="612987"/>
          </a:xfrm>
          <a:prstGeom prst="rect">
            <a:avLst/>
          </a:prstGeom>
        </p:spPr>
        <p:txBody>
          <a:bodyPr vert="horz" wrap="square" lIns="0" tIns="58419" rIns="0" bIns="0" rtlCol="0" anchor="t">
            <a:spAutoFit/>
          </a:bodyPr>
          <a:lstStyle>
            <a:defPPr>
              <a:defRPr lang="it-IT"/>
            </a:defPPr>
            <a:lvl1pPr marL="12700">
              <a:spcBef>
                <a:spcPts val="459"/>
              </a:spcBef>
              <a:defRPr sz="1200" spc="-60">
                <a:latin typeface="Arial"/>
                <a:cs typeface="Arial"/>
              </a:defRPr>
            </a:lvl1pPr>
          </a:lstStyle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45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L’accesso al Portale</a:t>
            </a:r>
            <a:r>
              <a:rPr kumimoji="0" lang="it-IT" sz="1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Lauree si effettua dalla pagina personale iCatt</a:t>
            </a:r>
            <a:r>
              <a:rPr lang="it-IT" spc="0" dirty="0">
                <a:solidFill>
                  <a:prstClr val="black"/>
                </a:solidFill>
              </a:rPr>
              <a:t>. Entra nella sezione «Segreteria Online», poi clicca su «Prova Finale». Nel box relativo alla Domanda di laurea clicca su «Presenta l’argomento di tesi/la domanda di laurea».</a:t>
            </a:r>
            <a:endParaRPr kumimoji="0" lang="it-IT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6" name="object 2">
            <a:extLst>
              <a:ext uri="{FF2B5EF4-FFF2-40B4-BE49-F238E27FC236}">
                <a16:creationId xmlns:a16="http://schemas.microsoft.com/office/drawing/2014/main" id="{F5833916-C9AF-47C5-8ED4-D98BE0D31FB5}"/>
              </a:ext>
            </a:extLst>
          </p:cNvPr>
          <p:cNvSpPr txBox="1"/>
          <p:nvPr/>
        </p:nvSpPr>
        <p:spPr>
          <a:xfrm>
            <a:off x="451699" y="605860"/>
            <a:ext cx="96520" cy="1667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000" b="0" i="0" u="none" strike="noStrike" kern="1200" cap="none" spc="-5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3</a:t>
            </a:r>
            <a:endParaRPr kumimoji="0" sz="1000" b="0" i="0" u="none" strike="noStrike" kern="1200" cap="none" spc="0" normalizeH="0" baseline="0" noProof="0" dirty="0">
              <a:ln>
                <a:noFill/>
              </a:ln>
              <a:solidFill>
                <a:srgbClr val="1F497D">
                  <a:lumMod val="75000"/>
                </a:srgbClr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9" name="Rettangolo 38">
            <a:extLst>
              <a:ext uri="{FF2B5EF4-FFF2-40B4-BE49-F238E27FC236}">
                <a16:creationId xmlns:a16="http://schemas.microsoft.com/office/drawing/2014/main" id="{8BE6CC0F-308B-4AE6-987B-3F827EE35540}"/>
              </a:ext>
            </a:extLst>
          </p:cNvPr>
          <p:cNvSpPr/>
          <p:nvPr/>
        </p:nvSpPr>
        <p:spPr>
          <a:xfrm>
            <a:off x="0" y="622300"/>
            <a:ext cx="418407" cy="14003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9" name="object 10">
            <a:extLst>
              <a:ext uri="{FF2B5EF4-FFF2-40B4-BE49-F238E27FC236}">
                <a16:creationId xmlns:a16="http://schemas.microsoft.com/office/drawing/2014/main" id="{74623033-35A9-41A6-8695-87F2E650CFC5}"/>
              </a:ext>
            </a:extLst>
          </p:cNvPr>
          <p:cNvGrpSpPr/>
          <p:nvPr/>
        </p:nvGrpSpPr>
        <p:grpSpPr>
          <a:xfrm>
            <a:off x="595829" y="1193267"/>
            <a:ext cx="6263585" cy="191033"/>
            <a:chOff x="576984" y="1342651"/>
            <a:chExt cx="6263585" cy="191033"/>
          </a:xfrm>
          <a:solidFill>
            <a:srgbClr val="FFC000"/>
          </a:solidFill>
        </p:grpSpPr>
        <p:sp>
          <p:nvSpPr>
            <p:cNvPr id="30" name="object 11">
              <a:extLst>
                <a:ext uri="{FF2B5EF4-FFF2-40B4-BE49-F238E27FC236}">
                  <a16:creationId xmlns:a16="http://schemas.microsoft.com/office/drawing/2014/main" id="{8A7F4CEC-2F0C-43A9-8907-D9D0FF8DDE3A}"/>
                </a:ext>
              </a:extLst>
            </p:cNvPr>
            <p:cNvSpPr/>
            <p:nvPr/>
          </p:nvSpPr>
          <p:spPr>
            <a:xfrm>
              <a:off x="755999" y="1451114"/>
              <a:ext cx="6084570" cy="0"/>
            </a:xfrm>
            <a:custGeom>
              <a:avLst/>
              <a:gdLst/>
              <a:ahLst/>
              <a:cxnLst/>
              <a:rect l="l" t="t" r="r" b="b"/>
              <a:pathLst>
                <a:path w="6084570">
                  <a:moveTo>
                    <a:pt x="0" y="0"/>
                  </a:moveTo>
                  <a:lnTo>
                    <a:pt x="6083998" y="0"/>
                  </a:lnTo>
                </a:path>
              </a:pathLst>
            </a:custGeom>
            <a:grpFill/>
            <a:ln w="12700">
              <a:solidFill>
                <a:srgbClr val="FFC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4" name="object 12">
              <a:extLst>
                <a:ext uri="{FF2B5EF4-FFF2-40B4-BE49-F238E27FC236}">
                  <a16:creationId xmlns:a16="http://schemas.microsoft.com/office/drawing/2014/main" id="{EA74AA81-0C4E-4857-9AFD-AFCD4F5A5D60}"/>
                </a:ext>
              </a:extLst>
            </p:cNvPr>
            <p:cNvSpPr/>
            <p:nvPr/>
          </p:nvSpPr>
          <p:spPr>
            <a:xfrm>
              <a:off x="576984" y="1342651"/>
              <a:ext cx="189045" cy="191033"/>
            </a:xfrm>
            <a:custGeom>
              <a:avLst/>
              <a:gdLst/>
              <a:ahLst/>
              <a:cxnLst/>
              <a:rect l="l" t="t" r="r" b="b"/>
              <a:pathLst>
                <a:path w="280034" h="280034">
                  <a:moveTo>
                    <a:pt x="139865" y="0"/>
                  </a:moveTo>
                  <a:lnTo>
                    <a:pt x="95658" y="7129"/>
                  </a:lnTo>
                  <a:lnTo>
                    <a:pt x="57264" y="26982"/>
                  </a:lnTo>
                  <a:lnTo>
                    <a:pt x="26986" y="57256"/>
                  </a:lnTo>
                  <a:lnTo>
                    <a:pt x="7130" y="95647"/>
                  </a:lnTo>
                  <a:lnTo>
                    <a:pt x="0" y="139852"/>
                  </a:lnTo>
                  <a:lnTo>
                    <a:pt x="7130" y="184059"/>
                  </a:lnTo>
                  <a:lnTo>
                    <a:pt x="26986" y="222453"/>
                  </a:lnTo>
                  <a:lnTo>
                    <a:pt x="57264" y="252730"/>
                  </a:lnTo>
                  <a:lnTo>
                    <a:pt x="95658" y="272586"/>
                  </a:lnTo>
                  <a:lnTo>
                    <a:pt x="139865" y="279717"/>
                  </a:lnTo>
                  <a:lnTo>
                    <a:pt x="184071" y="272586"/>
                  </a:lnTo>
                  <a:lnTo>
                    <a:pt x="222465" y="252730"/>
                  </a:lnTo>
                  <a:lnTo>
                    <a:pt x="252743" y="222453"/>
                  </a:lnTo>
                  <a:lnTo>
                    <a:pt x="272599" y="184059"/>
                  </a:lnTo>
                  <a:lnTo>
                    <a:pt x="279730" y="139852"/>
                  </a:lnTo>
                  <a:lnTo>
                    <a:pt x="272599" y="95647"/>
                  </a:lnTo>
                  <a:lnTo>
                    <a:pt x="252743" y="57256"/>
                  </a:lnTo>
                  <a:lnTo>
                    <a:pt x="222465" y="26982"/>
                  </a:lnTo>
                  <a:lnTo>
                    <a:pt x="184071" y="7129"/>
                  </a:lnTo>
                  <a:lnTo>
                    <a:pt x="139865" y="0"/>
                  </a:ln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cxnSp>
        <p:nvCxnSpPr>
          <p:cNvPr id="35" name="Connettore diritto 34">
            <a:extLst>
              <a:ext uri="{FF2B5EF4-FFF2-40B4-BE49-F238E27FC236}">
                <a16:creationId xmlns:a16="http://schemas.microsoft.com/office/drawing/2014/main" id="{648A11EC-CB92-4023-9852-8166403FF9A3}"/>
              </a:ext>
            </a:extLst>
          </p:cNvPr>
          <p:cNvCxnSpPr/>
          <p:nvPr/>
        </p:nvCxnSpPr>
        <p:spPr>
          <a:xfrm>
            <a:off x="1949450" y="10062867"/>
            <a:ext cx="4909964" cy="0"/>
          </a:xfrm>
          <a:prstGeom prst="line">
            <a:avLst/>
          </a:prstGeom>
          <a:ln w="127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Immagin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985" y="2358023"/>
            <a:ext cx="6816484" cy="2018038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chemeClr val="accent1">
                <a:lumMod val="5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6072" y="2827264"/>
            <a:ext cx="644810" cy="166240"/>
          </a:xfrm>
          <a:prstGeom prst="roundRect">
            <a:avLst>
              <a:gd name="adj" fmla="val 16667"/>
            </a:avLst>
          </a:prstGeom>
          <a:ln w="38100">
            <a:solidFill>
              <a:srgbClr val="FFC00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7450" y="2987146"/>
            <a:ext cx="501405" cy="167135"/>
          </a:xfrm>
          <a:prstGeom prst="roundRect">
            <a:avLst>
              <a:gd name="adj" fmla="val 16667"/>
            </a:avLst>
          </a:prstGeom>
          <a:ln w="28575">
            <a:solidFill>
              <a:srgbClr val="FFC00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2" name="Elemento grafico 28" descr="Freccia linea, leggera curva">
            <a:extLst>
              <a:ext uri="{FF2B5EF4-FFF2-40B4-BE49-F238E27FC236}">
                <a16:creationId xmlns:a16="http://schemas.microsoft.com/office/drawing/2014/main" id="{7438DBF4-EC9F-4577-ABB0-5863AF378BA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255782" y="2576577"/>
            <a:ext cx="871865" cy="577704"/>
          </a:xfrm>
          <a:prstGeom prst="rect">
            <a:avLst/>
          </a:prstGeom>
        </p:spPr>
      </p:pic>
      <p:pic>
        <p:nvPicPr>
          <p:cNvPr id="44" name="Elemento grafico 28" descr="Freccia linea, leggera curva">
            <a:extLst>
              <a:ext uri="{FF2B5EF4-FFF2-40B4-BE49-F238E27FC236}">
                <a16:creationId xmlns:a16="http://schemas.microsoft.com/office/drawing/2014/main" id="{7438DBF4-EC9F-4577-ABB0-5863AF378BA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66372" y="2779249"/>
            <a:ext cx="871865" cy="577704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07274" y="3173752"/>
            <a:ext cx="2978890" cy="47078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7" name="Elemento grafico 27" descr="Freccia linea, leggera curva">
            <a:extLst>
              <a:ext uri="{FF2B5EF4-FFF2-40B4-BE49-F238E27FC236}">
                <a16:creationId xmlns:a16="http://schemas.microsoft.com/office/drawing/2014/main" id="{D8E8325A-0BD0-4F0A-B7E4-E677D8B1D83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294513" y="3019670"/>
            <a:ext cx="871865" cy="577704"/>
          </a:xfrm>
          <a:prstGeom prst="rect">
            <a:avLst/>
          </a:prstGeom>
        </p:spPr>
      </p:pic>
      <p:sp>
        <p:nvSpPr>
          <p:cNvPr id="52" name="object 3"/>
          <p:cNvSpPr txBox="1"/>
          <p:nvPr/>
        </p:nvSpPr>
        <p:spPr>
          <a:xfrm>
            <a:off x="451699" y="9994900"/>
            <a:ext cx="1654175" cy="1359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800" b="1" i="0" u="none" strike="noStrike" kern="1200" cap="none" spc="-5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GUIDA</a:t>
            </a:r>
            <a:r>
              <a:rPr kumimoji="0" lang="it-IT" sz="800" b="1" i="0" u="none" strike="noStrike" kern="1200" cap="none" spc="-50" normalizeH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PORTALE LAUREE</a:t>
            </a:r>
            <a:endParaRPr kumimoji="0" sz="800" b="1" i="0" u="none" strike="noStrike" kern="1200" cap="none" spc="-5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53" name="object 5"/>
          <p:cNvSpPr txBox="1">
            <a:spLocks/>
          </p:cNvSpPr>
          <p:nvPr/>
        </p:nvSpPr>
        <p:spPr>
          <a:xfrm>
            <a:off x="948179" y="4764208"/>
            <a:ext cx="6191505" cy="35137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2700" b="0" i="0">
                <a:solidFill>
                  <a:srgbClr val="008D7E"/>
                </a:solidFill>
                <a:latin typeface="Arial"/>
                <a:ea typeface="+mj-ea"/>
                <a:cs typeface="Arial"/>
              </a:defRPr>
            </a:lvl1pPr>
          </a:lstStyle>
          <a:p>
            <a:pPr marL="12700" algn="l">
              <a:spcBef>
                <a:spcPts val="100"/>
              </a:spcBef>
            </a:pPr>
            <a:r>
              <a:rPr lang="it-IT" sz="2200" kern="1200" dirty="0">
                <a:solidFill>
                  <a:schemeClr val="tx2">
                    <a:lumMod val="75000"/>
                  </a:schemeClr>
                </a:solidFill>
                <a:ea typeface="+mn-ea"/>
              </a:rPr>
              <a:t>LA PROCEDURA</a:t>
            </a:r>
          </a:p>
        </p:txBody>
      </p:sp>
      <p:grpSp>
        <p:nvGrpSpPr>
          <p:cNvPr id="54" name="object 10">
            <a:extLst>
              <a:ext uri="{FF2B5EF4-FFF2-40B4-BE49-F238E27FC236}">
                <a16:creationId xmlns:a16="http://schemas.microsoft.com/office/drawing/2014/main" id="{74623033-35A9-41A6-8695-87F2E650CFC5}"/>
              </a:ext>
            </a:extLst>
          </p:cNvPr>
          <p:cNvGrpSpPr/>
          <p:nvPr/>
        </p:nvGrpSpPr>
        <p:grpSpPr>
          <a:xfrm>
            <a:off x="595829" y="5061161"/>
            <a:ext cx="6263585" cy="191033"/>
            <a:chOff x="576984" y="1342651"/>
            <a:chExt cx="6263585" cy="191033"/>
          </a:xfrm>
          <a:solidFill>
            <a:srgbClr val="FFC000"/>
          </a:solidFill>
        </p:grpSpPr>
        <p:sp>
          <p:nvSpPr>
            <p:cNvPr id="55" name="object 11">
              <a:extLst>
                <a:ext uri="{FF2B5EF4-FFF2-40B4-BE49-F238E27FC236}">
                  <a16:creationId xmlns:a16="http://schemas.microsoft.com/office/drawing/2014/main" id="{8A7F4CEC-2F0C-43A9-8907-D9D0FF8DDE3A}"/>
                </a:ext>
              </a:extLst>
            </p:cNvPr>
            <p:cNvSpPr/>
            <p:nvPr/>
          </p:nvSpPr>
          <p:spPr>
            <a:xfrm>
              <a:off x="755999" y="1451114"/>
              <a:ext cx="6084570" cy="0"/>
            </a:xfrm>
            <a:custGeom>
              <a:avLst/>
              <a:gdLst/>
              <a:ahLst/>
              <a:cxnLst/>
              <a:rect l="l" t="t" r="r" b="b"/>
              <a:pathLst>
                <a:path w="6084570">
                  <a:moveTo>
                    <a:pt x="0" y="0"/>
                  </a:moveTo>
                  <a:lnTo>
                    <a:pt x="6083998" y="0"/>
                  </a:lnTo>
                </a:path>
              </a:pathLst>
            </a:custGeom>
            <a:grpFill/>
            <a:ln w="12700">
              <a:solidFill>
                <a:srgbClr val="FFC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6" name="object 12">
              <a:extLst>
                <a:ext uri="{FF2B5EF4-FFF2-40B4-BE49-F238E27FC236}">
                  <a16:creationId xmlns:a16="http://schemas.microsoft.com/office/drawing/2014/main" id="{EA74AA81-0C4E-4857-9AFD-AFCD4F5A5D60}"/>
                </a:ext>
              </a:extLst>
            </p:cNvPr>
            <p:cNvSpPr/>
            <p:nvPr/>
          </p:nvSpPr>
          <p:spPr>
            <a:xfrm>
              <a:off x="576984" y="1342651"/>
              <a:ext cx="189045" cy="191033"/>
            </a:xfrm>
            <a:custGeom>
              <a:avLst/>
              <a:gdLst/>
              <a:ahLst/>
              <a:cxnLst/>
              <a:rect l="l" t="t" r="r" b="b"/>
              <a:pathLst>
                <a:path w="280034" h="280034">
                  <a:moveTo>
                    <a:pt x="139865" y="0"/>
                  </a:moveTo>
                  <a:lnTo>
                    <a:pt x="95658" y="7129"/>
                  </a:lnTo>
                  <a:lnTo>
                    <a:pt x="57264" y="26982"/>
                  </a:lnTo>
                  <a:lnTo>
                    <a:pt x="26986" y="57256"/>
                  </a:lnTo>
                  <a:lnTo>
                    <a:pt x="7130" y="95647"/>
                  </a:lnTo>
                  <a:lnTo>
                    <a:pt x="0" y="139852"/>
                  </a:lnTo>
                  <a:lnTo>
                    <a:pt x="7130" y="184059"/>
                  </a:lnTo>
                  <a:lnTo>
                    <a:pt x="26986" y="222453"/>
                  </a:lnTo>
                  <a:lnTo>
                    <a:pt x="57264" y="252730"/>
                  </a:lnTo>
                  <a:lnTo>
                    <a:pt x="95658" y="272586"/>
                  </a:lnTo>
                  <a:lnTo>
                    <a:pt x="139865" y="279717"/>
                  </a:lnTo>
                  <a:lnTo>
                    <a:pt x="184071" y="272586"/>
                  </a:lnTo>
                  <a:lnTo>
                    <a:pt x="222465" y="252730"/>
                  </a:lnTo>
                  <a:lnTo>
                    <a:pt x="252743" y="222453"/>
                  </a:lnTo>
                  <a:lnTo>
                    <a:pt x="272599" y="184059"/>
                  </a:lnTo>
                  <a:lnTo>
                    <a:pt x="279730" y="139852"/>
                  </a:lnTo>
                  <a:lnTo>
                    <a:pt x="272599" y="95647"/>
                  </a:lnTo>
                  <a:lnTo>
                    <a:pt x="252743" y="57256"/>
                  </a:lnTo>
                  <a:lnTo>
                    <a:pt x="222465" y="26982"/>
                  </a:lnTo>
                  <a:lnTo>
                    <a:pt x="184071" y="7129"/>
                  </a:lnTo>
                  <a:lnTo>
                    <a:pt x="139865" y="0"/>
                  </a:ln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57" name="Immagine 56">
            <a:extLst>
              <a:ext uri="{FF2B5EF4-FFF2-40B4-BE49-F238E27FC236}">
                <a16:creationId xmlns:a16="http://schemas.microsoft.com/office/drawing/2014/main" id="{8F2D01A9-2017-4A1F-B73D-E35A303605C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625850" y="5470862"/>
            <a:ext cx="3657600" cy="2214067"/>
          </a:xfrm>
          <a:prstGeom prst="rect">
            <a:avLst/>
          </a:prstGeom>
        </p:spPr>
      </p:pic>
      <p:pic>
        <p:nvPicPr>
          <p:cNvPr id="58" name="Immagine 57">
            <a:extLst>
              <a:ext uri="{FF2B5EF4-FFF2-40B4-BE49-F238E27FC236}">
                <a16:creationId xmlns:a16="http://schemas.microsoft.com/office/drawing/2014/main" id="{C745534A-3D50-4FCB-84B9-75366A8BBB6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62466" y="5763491"/>
            <a:ext cx="1541534" cy="1792682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chemeClr val="accent1">
                <a:lumMod val="5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9" name="Immagine 58">
            <a:extLst>
              <a:ext uri="{FF2B5EF4-FFF2-40B4-BE49-F238E27FC236}">
                <a16:creationId xmlns:a16="http://schemas.microsoft.com/office/drawing/2014/main" id="{6ABF1227-5D02-43D2-BDC8-AE579C43176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063079" y="6208425"/>
            <a:ext cx="1611785" cy="1767469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chemeClr val="accent1">
                <a:lumMod val="5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0" name="Immagine 59">
            <a:extLst>
              <a:ext uri="{FF2B5EF4-FFF2-40B4-BE49-F238E27FC236}">
                <a16:creationId xmlns:a16="http://schemas.microsoft.com/office/drawing/2014/main" id="{57D98C35-CA56-4C9E-9BBC-4C11DDCF448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011220" y="6763926"/>
            <a:ext cx="1627055" cy="1788862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chemeClr val="accent1">
                <a:lumMod val="5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8" name="Immagine 27">
            <a:extLst>
              <a:ext uri="{FF2B5EF4-FFF2-40B4-BE49-F238E27FC236}">
                <a16:creationId xmlns:a16="http://schemas.microsoft.com/office/drawing/2014/main" id="{B28C864D-265D-465F-BEC9-1B13151EAFFD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321341" y="7888698"/>
            <a:ext cx="619125" cy="107351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3937DD44-457C-B7C8-33A4-5955963575EB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139996" y="7004542"/>
            <a:ext cx="1460773" cy="1382865"/>
          </a:xfrm>
          <a:prstGeom prst="rect">
            <a:avLst/>
          </a:prstGeom>
        </p:spPr>
      </p:pic>
      <p:pic>
        <p:nvPicPr>
          <p:cNvPr id="27" name="Immagine 26">
            <a:extLst>
              <a:ext uri="{FF2B5EF4-FFF2-40B4-BE49-F238E27FC236}">
                <a16:creationId xmlns:a16="http://schemas.microsoft.com/office/drawing/2014/main" id="{7D029251-DCCA-435F-A747-A3B6008602D1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182084" y="7401859"/>
            <a:ext cx="1579041" cy="1793149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chemeClr val="accent1">
                <a:lumMod val="5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B07E222A-ADA1-3483-4003-15CE3696CD09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164320" y="7004542"/>
            <a:ext cx="510470" cy="170157"/>
          </a:xfrm>
          <a:prstGeom prst="rect">
            <a:avLst/>
          </a:prstGeom>
        </p:spPr>
      </p:pic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19"/>
          <a:srcRect b="9489"/>
          <a:stretch/>
        </p:blipFill>
        <p:spPr>
          <a:xfrm>
            <a:off x="5216834" y="7782889"/>
            <a:ext cx="1599981" cy="1850424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chemeClr val="accent1">
                <a:lumMod val="5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825907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con angoli arrotondati 26">
            <a:extLst>
              <a:ext uri="{FF2B5EF4-FFF2-40B4-BE49-F238E27FC236}">
                <a16:creationId xmlns:a16="http://schemas.microsoft.com/office/drawing/2014/main" id="{80434AE9-D05D-8CC5-5486-25B2098CAE80}"/>
              </a:ext>
            </a:extLst>
          </p:cNvPr>
          <p:cNvSpPr/>
          <p:nvPr/>
        </p:nvSpPr>
        <p:spPr>
          <a:xfrm>
            <a:off x="603726" y="4356100"/>
            <a:ext cx="1662446" cy="889153"/>
          </a:xfrm>
          <a:prstGeom prst="roundRect">
            <a:avLst/>
          </a:prstGeom>
          <a:noFill/>
          <a:ln w="1270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948179" y="896314"/>
            <a:ext cx="6191505" cy="35137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l">
              <a:spcBef>
                <a:spcPts val="100"/>
              </a:spcBef>
            </a:pPr>
            <a:r>
              <a:rPr lang="it-IT" sz="2200" kern="1200" dirty="0">
                <a:solidFill>
                  <a:schemeClr val="tx2">
                    <a:lumMod val="75000"/>
                  </a:schemeClr>
                </a:solidFill>
                <a:ea typeface="+mn-ea"/>
              </a:rPr>
              <a:t>LA PROCEDURA</a:t>
            </a:r>
            <a:endParaRPr sz="2200" kern="1200" dirty="0">
              <a:solidFill>
                <a:schemeClr val="tx2">
                  <a:lumMod val="75000"/>
                </a:schemeClr>
              </a:solidFill>
              <a:ea typeface="+mn-ea"/>
            </a:endParaRPr>
          </a:p>
        </p:txBody>
      </p:sp>
      <p:grpSp>
        <p:nvGrpSpPr>
          <p:cNvPr id="29" name="object 10">
            <a:extLst>
              <a:ext uri="{FF2B5EF4-FFF2-40B4-BE49-F238E27FC236}">
                <a16:creationId xmlns:a16="http://schemas.microsoft.com/office/drawing/2014/main" id="{74623033-35A9-41A6-8695-87F2E650CFC5}"/>
              </a:ext>
            </a:extLst>
          </p:cNvPr>
          <p:cNvGrpSpPr/>
          <p:nvPr/>
        </p:nvGrpSpPr>
        <p:grpSpPr>
          <a:xfrm>
            <a:off x="595829" y="1193267"/>
            <a:ext cx="6263585" cy="191033"/>
            <a:chOff x="576984" y="1342651"/>
            <a:chExt cx="6263585" cy="191033"/>
          </a:xfrm>
          <a:solidFill>
            <a:srgbClr val="FFC000"/>
          </a:solidFill>
        </p:grpSpPr>
        <p:sp>
          <p:nvSpPr>
            <p:cNvPr id="30" name="object 11">
              <a:extLst>
                <a:ext uri="{FF2B5EF4-FFF2-40B4-BE49-F238E27FC236}">
                  <a16:creationId xmlns:a16="http://schemas.microsoft.com/office/drawing/2014/main" id="{8A7F4CEC-2F0C-43A9-8907-D9D0FF8DDE3A}"/>
                </a:ext>
              </a:extLst>
            </p:cNvPr>
            <p:cNvSpPr/>
            <p:nvPr/>
          </p:nvSpPr>
          <p:spPr>
            <a:xfrm>
              <a:off x="755999" y="1451114"/>
              <a:ext cx="6084570" cy="0"/>
            </a:xfrm>
            <a:custGeom>
              <a:avLst/>
              <a:gdLst/>
              <a:ahLst/>
              <a:cxnLst/>
              <a:rect l="l" t="t" r="r" b="b"/>
              <a:pathLst>
                <a:path w="6084570">
                  <a:moveTo>
                    <a:pt x="0" y="0"/>
                  </a:moveTo>
                  <a:lnTo>
                    <a:pt x="6083998" y="0"/>
                  </a:lnTo>
                </a:path>
              </a:pathLst>
            </a:custGeom>
            <a:grpFill/>
            <a:ln w="12700">
              <a:solidFill>
                <a:srgbClr val="FFC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4" name="object 12">
              <a:extLst>
                <a:ext uri="{FF2B5EF4-FFF2-40B4-BE49-F238E27FC236}">
                  <a16:creationId xmlns:a16="http://schemas.microsoft.com/office/drawing/2014/main" id="{EA74AA81-0C4E-4857-9AFD-AFCD4F5A5D60}"/>
                </a:ext>
              </a:extLst>
            </p:cNvPr>
            <p:cNvSpPr/>
            <p:nvPr/>
          </p:nvSpPr>
          <p:spPr>
            <a:xfrm>
              <a:off x="576984" y="1342651"/>
              <a:ext cx="189045" cy="191033"/>
            </a:xfrm>
            <a:custGeom>
              <a:avLst/>
              <a:gdLst/>
              <a:ahLst/>
              <a:cxnLst/>
              <a:rect l="l" t="t" r="r" b="b"/>
              <a:pathLst>
                <a:path w="280034" h="280034">
                  <a:moveTo>
                    <a:pt x="139865" y="0"/>
                  </a:moveTo>
                  <a:lnTo>
                    <a:pt x="95658" y="7129"/>
                  </a:lnTo>
                  <a:lnTo>
                    <a:pt x="57264" y="26982"/>
                  </a:lnTo>
                  <a:lnTo>
                    <a:pt x="26986" y="57256"/>
                  </a:lnTo>
                  <a:lnTo>
                    <a:pt x="7130" y="95647"/>
                  </a:lnTo>
                  <a:lnTo>
                    <a:pt x="0" y="139852"/>
                  </a:lnTo>
                  <a:lnTo>
                    <a:pt x="7130" y="184059"/>
                  </a:lnTo>
                  <a:lnTo>
                    <a:pt x="26986" y="222453"/>
                  </a:lnTo>
                  <a:lnTo>
                    <a:pt x="57264" y="252730"/>
                  </a:lnTo>
                  <a:lnTo>
                    <a:pt x="95658" y="272586"/>
                  </a:lnTo>
                  <a:lnTo>
                    <a:pt x="139865" y="279717"/>
                  </a:lnTo>
                  <a:lnTo>
                    <a:pt x="184071" y="272586"/>
                  </a:lnTo>
                  <a:lnTo>
                    <a:pt x="222465" y="252730"/>
                  </a:lnTo>
                  <a:lnTo>
                    <a:pt x="252743" y="222453"/>
                  </a:lnTo>
                  <a:lnTo>
                    <a:pt x="272599" y="184059"/>
                  </a:lnTo>
                  <a:lnTo>
                    <a:pt x="279730" y="139852"/>
                  </a:lnTo>
                  <a:lnTo>
                    <a:pt x="272599" y="95647"/>
                  </a:lnTo>
                  <a:lnTo>
                    <a:pt x="252743" y="57256"/>
                  </a:lnTo>
                  <a:lnTo>
                    <a:pt x="222465" y="26982"/>
                  </a:lnTo>
                  <a:lnTo>
                    <a:pt x="184071" y="7129"/>
                  </a:lnTo>
                  <a:lnTo>
                    <a:pt x="139865" y="0"/>
                  </a:ln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cxnSp>
        <p:nvCxnSpPr>
          <p:cNvPr id="35" name="Connettore diritto 34">
            <a:extLst>
              <a:ext uri="{FF2B5EF4-FFF2-40B4-BE49-F238E27FC236}">
                <a16:creationId xmlns:a16="http://schemas.microsoft.com/office/drawing/2014/main" id="{648A11EC-CB92-4023-9852-8166403FF9A3}"/>
              </a:ext>
            </a:extLst>
          </p:cNvPr>
          <p:cNvCxnSpPr/>
          <p:nvPr/>
        </p:nvCxnSpPr>
        <p:spPr>
          <a:xfrm>
            <a:off x="1949450" y="10062867"/>
            <a:ext cx="4909964" cy="0"/>
          </a:xfrm>
          <a:prstGeom prst="line">
            <a:avLst/>
          </a:prstGeom>
          <a:ln w="127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object 3"/>
          <p:cNvSpPr txBox="1"/>
          <p:nvPr/>
        </p:nvSpPr>
        <p:spPr>
          <a:xfrm>
            <a:off x="451699" y="9994900"/>
            <a:ext cx="1654175" cy="1359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800" b="1" i="0" u="none" strike="noStrike" kern="1200" cap="none" spc="-5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GUIDA</a:t>
            </a:r>
            <a:r>
              <a:rPr kumimoji="0" lang="it-IT" sz="800" b="1" i="0" u="none" strike="noStrike" kern="1200" cap="none" spc="-50" normalizeH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PORTALE LAUREE</a:t>
            </a:r>
            <a:endParaRPr kumimoji="0" sz="800" b="1" i="0" u="none" strike="noStrike" kern="1200" cap="none" spc="-5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57" name="Immagine 56">
            <a:extLst>
              <a:ext uri="{FF2B5EF4-FFF2-40B4-BE49-F238E27FC236}">
                <a16:creationId xmlns:a16="http://schemas.microsoft.com/office/drawing/2014/main" id="{8F2D01A9-2017-4A1F-B73D-E35A303605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08090" y="3262862"/>
            <a:ext cx="3657600" cy="2214067"/>
          </a:xfrm>
          <a:prstGeom prst="rect">
            <a:avLst/>
          </a:prstGeom>
        </p:spPr>
      </p:pic>
      <p:sp>
        <p:nvSpPr>
          <p:cNvPr id="61" name="Rettangolo 60">
            <a:extLst>
              <a:ext uri="{FF2B5EF4-FFF2-40B4-BE49-F238E27FC236}">
                <a16:creationId xmlns:a16="http://schemas.microsoft.com/office/drawing/2014/main" id="{265D23B2-594B-470A-B898-9AEB5A28D92F}"/>
              </a:ext>
            </a:extLst>
          </p:cNvPr>
          <p:cNvSpPr/>
          <p:nvPr/>
        </p:nvSpPr>
        <p:spPr>
          <a:xfrm>
            <a:off x="961628" y="1453696"/>
            <a:ext cx="6506980" cy="16158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100" dirty="0">
                <a:latin typeface="Arial"/>
                <a:cs typeface="Arial"/>
              </a:rPr>
              <a:t>La procedura si articola in tre o quattro passi sulla base delle disposizione della Facoltà: </a:t>
            </a:r>
          </a:p>
          <a:p>
            <a:pPr marL="228600" marR="0" lvl="0" indent="-2286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it-IT" sz="1100" dirty="0">
                <a:latin typeface="Arial"/>
                <a:cs typeface="Arial"/>
              </a:rPr>
              <a:t>Pagamento del contributo di laurea; </a:t>
            </a:r>
          </a:p>
          <a:p>
            <a:pPr marL="228600" marR="0" lvl="0" indent="-2286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it-IT" sz="1100" dirty="0">
                <a:latin typeface="Arial"/>
                <a:cs typeface="Arial"/>
              </a:rPr>
              <a:t>Presentazione della domanda di ammissione alla prova finale;</a:t>
            </a:r>
          </a:p>
          <a:p>
            <a:pPr marL="228600" marR="0" lvl="0" indent="-2286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it-IT" sz="1100" dirty="0">
                <a:latin typeface="Arial"/>
                <a:cs typeface="Arial"/>
              </a:rPr>
              <a:t>Invio prova finale.</a:t>
            </a:r>
          </a:p>
          <a:p>
            <a:pPr marL="228600" marR="0" lvl="0" indent="-2286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endParaRPr lang="it-IT" sz="1100" dirty="0">
              <a:latin typeface="Arial"/>
              <a:cs typeface="Arial"/>
            </a:endParaRPr>
          </a:p>
          <a:p>
            <a:pPr marL="228600" marR="0" lvl="0" indent="-2286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it-IT" sz="1100" dirty="0">
                <a:latin typeface="Arial"/>
                <a:cs typeface="Arial"/>
              </a:rPr>
              <a:t>Presentazione argomento-titolo prova finale; </a:t>
            </a:r>
          </a:p>
          <a:p>
            <a:pPr marL="228600" marR="0" lvl="0" indent="-2286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it-IT" sz="1100" dirty="0">
                <a:latin typeface="Arial"/>
                <a:cs typeface="Arial"/>
              </a:rPr>
              <a:t>Pagamento del contributo di laurea; </a:t>
            </a:r>
          </a:p>
          <a:p>
            <a:pPr marL="228600" marR="0" lvl="0" indent="-2286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it-IT" sz="1100" dirty="0">
                <a:latin typeface="Arial"/>
                <a:cs typeface="Arial"/>
              </a:rPr>
              <a:t>Presentazione della domanda di ammissione alla prova finale;</a:t>
            </a:r>
          </a:p>
          <a:p>
            <a:pPr marL="228600" marR="0" lvl="0" indent="-2286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it-IT" sz="1100" dirty="0">
                <a:latin typeface="Arial"/>
                <a:cs typeface="Arial"/>
              </a:rPr>
              <a:t>Invio prova finale.</a:t>
            </a:r>
          </a:p>
        </p:txBody>
      </p:sp>
      <p:sp>
        <p:nvSpPr>
          <p:cNvPr id="62" name="Rettangolo con angoli arrotondati 26">
            <a:extLst>
              <a:ext uri="{FF2B5EF4-FFF2-40B4-BE49-F238E27FC236}">
                <a16:creationId xmlns:a16="http://schemas.microsoft.com/office/drawing/2014/main" id="{35802D56-CA34-473A-8C70-86A3E4D21848}"/>
              </a:ext>
            </a:extLst>
          </p:cNvPr>
          <p:cNvSpPr/>
          <p:nvPr/>
        </p:nvSpPr>
        <p:spPr>
          <a:xfrm>
            <a:off x="826835" y="1420865"/>
            <a:ext cx="6428343" cy="1669842"/>
          </a:xfrm>
          <a:prstGeom prst="roundRect">
            <a:avLst/>
          </a:prstGeom>
          <a:noFill/>
          <a:ln w="1270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3" name="Immagine 6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4050" y="1519051"/>
            <a:ext cx="209550" cy="419100"/>
          </a:xfrm>
          <a:prstGeom prst="rect">
            <a:avLst/>
          </a:prstGeom>
        </p:spPr>
      </p:pic>
      <p:pic>
        <p:nvPicPr>
          <p:cNvPr id="59" name="Immagine 58">
            <a:extLst>
              <a:ext uri="{FF2B5EF4-FFF2-40B4-BE49-F238E27FC236}">
                <a16:creationId xmlns:a16="http://schemas.microsoft.com/office/drawing/2014/main" id="{6ABF1227-5D02-43D2-BDC8-AE579C4317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62930" y="3890048"/>
            <a:ext cx="1611785" cy="1767469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chemeClr val="accent1">
                <a:lumMod val="5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75F22DCF-28F9-4BF4-B7A1-ADE14CF7AD6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11518" y="4082326"/>
            <a:ext cx="428625" cy="161925"/>
          </a:xfrm>
          <a:prstGeom prst="rect">
            <a:avLst/>
          </a:prstGeom>
        </p:spPr>
      </p:pic>
      <p:grpSp>
        <p:nvGrpSpPr>
          <p:cNvPr id="33" name="Gruppo 32">
            <a:extLst>
              <a:ext uri="{FF2B5EF4-FFF2-40B4-BE49-F238E27FC236}">
                <a16:creationId xmlns:a16="http://schemas.microsoft.com/office/drawing/2014/main" id="{1BB2E402-B700-45FC-8D56-BECCC1480D64}"/>
              </a:ext>
            </a:extLst>
          </p:cNvPr>
          <p:cNvGrpSpPr/>
          <p:nvPr/>
        </p:nvGrpSpPr>
        <p:grpSpPr>
          <a:xfrm>
            <a:off x="2679798" y="3891457"/>
            <a:ext cx="460345" cy="369332"/>
            <a:chOff x="4792358" y="4258479"/>
            <a:chExt cx="460345" cy="369332"/>
          </a:xfrm>
        </p:grpSpPr>
        <p:sp>
          <p:nvSpPr>
            <p:cNvPr id="37" name="Ovale 36">
              <a:extLst>
                <a:ext uri="{FF2B5EF4-FFF2-40B4-BE49-F238E27FC236}">
                  <a16:creationId xmlns:a16="http://schemas.microsoft.com/office/drawing/2014/main" id="{99C6E19A-C8D5-4B37-9D13-BD71F0869E39}"/>
                </a:ext>
              </a:extLst>
            </p:cNvPr>
            <p:cNvSpPr/>
            <p:nvPr/>
          </p:nvSpPr>
          <p:spPr>
            <a:xfrm>
              <a:off x="4800172" y="4305164"/>
              <a:ext cx="287716" cy="275963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8" name="CasellaDiTesto 37">
              <a:extLst>
                <a:ext uri="{FF2B5EF4-FFF2-40B4-BE49-F238E27FC236}">
                  <a16:creationId xmlns:a16="http://schemas.microsoft.com/office/drawing/2014/main" id="{49D63A5F-A899-4F26-BEE3-3F887C2CAFD7}"/>
                </a:ext>
              </a:extLst>
            </p:cNvPr>
            <p:cNvSpPr txBox="1"/>
            <p:nvPr/>
          </p:nvSpPr>
          <p:spPr>
            <a:xfrm>
              <a:off x="4792358" y="4258479"/>
              <a:ext cx="46034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b="1" dirty="0">
                  <a:solidFill>
                    <a:schemeClr val="accent1">
                      <a:lumMod val="50000"/>
                    </a:schemeClr>
                  </a:solidFill>
                </a:rPr>
                <a:t>1</a:t>
              </a:r>
            </a:p>
          </p:txBody>
        </p:sp>
      </p:grpSp>
      <p:pic>
        <p:nvPicPr>
          <p:cNvPr id="45" name="Immagine 44">
            <a:extLst>
              <a:ext uri="{FF2B5EF4-FFF2-40B4-BE49-F238E27FC236}">
                <a16:creationId xmlns:a16="http://schemas.microsoft.com/office/drawing/2014/main" id="{E88C7C77-CA73-492E-B25A-138F5DD950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5874" y="6403299"/>
            <a:ext cx="3657600" cy="2214067"/>
          </a:xfrm>
          <a:prstGeom prst="rect">
            <a:avLst/>
          </a:prstGeom>
        </p:spPr>
      </p:pic>
      <p:pic>
        <p:nvPicPr>
          <p:cNvPr id="74" name="Immagine 73">
            <a:extLst>
              <a:ext uri="{FF2B5EF4-FFF2-40B4-BE49-F238E27FC236}">
                <a16:creationId xmlns:a16="http://schemas.microsoft.com/office/drawing/2014/main" id="{6E8ACB37-CECD-47FF-8B00-2C34391CFCE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25940" y="7095023"/>
            <a:ext cx="1541534" cy="1792682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chemeClr val="accent1">
                <a:lumMod val="5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EFF171B2-C588-432F-AD02-141D855B425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97570" y="7324944"/>
            <a:ext cx="561975" cy="161925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F318232B-5019-48A8-ACE1-6C9F0F770F4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21620" y="4239775"/>
            <a:ext cx="428625" cy="161925"/>
          </a:xfrm>
          <a:prstGeom prst="rect">
            <a:avLst/>
          </a:prstGeom>
        </p:spPr>
      </p:pic>
      <p:grpSp>
        <p:nvGrpSpPr>
          <p:cNvPr id="51" name="Gruppo 50">
            <a:extLst>
              <a:ext uri="{FF2B5EF4-FFF2-40B4-BE49-F238E27FC236}">
                <a16:creationId xmlns:a16="http://schemas.microsoft.com/office/drawing/2014/main" id="{6E3D1521-44CA-4CE7-A2C8-EECC7BC53A0D}"/>
              </a:ext>
            </a:extLst>
          </p:cNvPr>
          <p:cNvGrpSpPr/>
          <p:nvPr/>
        </p:nvGrpSpPr>
        <p:grpSpPr>
          <a:xfrm>
            <a:off x="1330793" y="7126942"/>
            <a:ext cx="460345" cy="369332"/>
            <a:chOff x="4792358" y="4258479"/>
            <a:chExt cx="460345" cy="369332"/>
          </a:xfrm>
        </p:grpSpPr>
        <p:sp>
          <p:nvSpPr>
            <p:cNvPr id="65" name="Ovale 64">
              <a:extLst>
                <a:ext uri="{FF2B5EF4-FFF2-40B4-BE49-F238E27FC236}">
                  <a16:creationId xmlns:a16="http://schemas.microsoft.com/office/drawing/2014/main" id="{89584E55-0852-45EF-A3E3-FD5A8D9C4D71}"/>
                </a:ext>
              </a:extLst>
            </p:cNvPr>
            <p:cNvSpPr/>
            <p:nvPr/>
          </p:nvSpPr>
          <p:spPr>
            <a:xfrm>
              <a:off x="4800172" y="4305164"/>
              <a:ext cx="287716" cy="275963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66" name="CasellaDiTesto 65">
              <a:extLst>
                <a:ext uri="{FF2B5EF4-FFF2-40B4-BE49-F238E27FC236}">
                  <a16:creationId xmlns:a16="http://schemas.microsoft.com/office/drawing/2014/main" id="{A7028FFB-6D42-489D-B117-3CB7BC24F370}"/>
                </a:ext>
              </a:extLst>
            </p:cNvPr>
            <p:cNvSpPr txBox="1"/>
            <p:nvPr/>
          </p:nvSpPr>
          <p:spPr>
            <a:xfrm>
              <a:off x="4792358" y="4258479"/>
              <a:ext cx="46034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b="1" dirty="0">
                  <a:solidFill>
                    <a:schemeClr val="accent1">
                      <a:lumMod val="50000"/>
                    </a:schemeClr>
                  </a:solidFill>
                </a:rPr>
                <a:t>1</a:t>
              </a:r>
            </a:p>
          </p:txBody>
        </p:sp>
      </p:grpSp>
      <p:grpSp>
        <p:nvGrpSpPr>
          <p:cNvPr id="40" name="Gruppo 39">
            <a:extLst>
              <a:ext uri="{FF2B5EF4-FFF2-40B4-BE49-F238E27FC236}">
                <a16:creationId xmlns:a16="http://schemas.microsoft.com/office/drawing/2014/main" id="{510BA778-8793-4AF8-A330-2F76FF9E3531}"/>
              </a:ext>
            </a:extLst>
          </p:cNvPr>
          <p:cNvGrpSpPr/>
          <p:nvPr/>
        </p:nvGrpSpPr>
        <p:grpSpPr>
          <a:xfrm>
            <a:off x="4602619" y="4214105"/>
            <a:ext cx="460345" cy="369332"/>
            <a:chOff x="4792358" y="4258479"/>
            <a:chExt cx="460345" cy="369332"/>
          </a:xfrm>
        </p:grpSpPr>
        <p:sp>
          <p:nvSpPr>
            <p:cNvPr id="41" name="Ovale 40">
              <a:extLst>
                <a:ext uri="{FF2B5EF4-FFF2-40B4-BE49-F238E27FC236}">
                  <a16:creationId xmlns:a16="http://schemas.microsoft.com/office/drawing/2014/main" id="{9F3E6E51-A585-40CD-B26B-28D31A538D00}"/>
                </a:ext>
              </a:extLst>
            </p:cNvPr>
            <p:cNvSpPr/>
            <p:nvPr/>
          </p:nvSpPr>
          <p:spPr>
            <a:xfrm>
              <a:off x="4800172" y="4305164"/>
              <a:ext cx="287716" cy="275963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43" name="CasellaDiTesto 42">
              <a:extLst>
                <a:ext uri="{FF2B5EF4-FFF2-40B4-BE49-F238E27FC236}">
                  <a16:creationId xmlns:a16="http://schemas.microsoft.com/office/drawing/2014/main" id="{7B729BC2-905B-40EE-891E-0C69DF4283CE}"/>
                </a:ext>
              </a:extLst>
            </p:cNvPr>
            <p:cNvSpPr txBox="1"/>
            <p:nvPr/>
          </p:nvSpPr>
          <p:spPr>
            <a:xfrm>
              <a:off x="4792358" y="4258479"/>
              <a:ext cx="46034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b="1" dirty="0">
                  <a:solidFill>
                    <a:schemeClr val="accent1">
                      <a:lumMod val="50000"/>
                    </a:schemeClr>
                  </a:solidFill>
                </a:rPr>
                <a:t>2</a:t>
              </a:r>
            </a:p>
          </p:txBody>
        </p:sp>
      </p:grpSp>
      <p:sp>
        <p:nvSpPr>
          <p:cNvPr id="78" name="object 2">
            <a:extLst>
              <a:ext uri="{FF2B5EF4-FFF2-40B4-BE49-F238E27FC236}">
                <a16:creationId xmlns:a16="http://schemas.microsoft.com/office/drawing/2014/main" id="{063A8C38-E4A2-4411-924B-320EB45D2085}"/>
              </a:ext>
            </a:extLst>
          </p:cNvPr>
          <p:cNvSpPr txBox="1"/>
          <p:nvPr/>
        </p:nvSpPr>
        <p:spPr>
          <a:xfrm>
            <a:off x="7030771" y="617119"/>
            <a:ext cx="96520" cy="1667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000" b="0" i="0" u="none" strike="noStrike" kern="1200" cap="none" spc="-5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4</a:t>
            </a:r>
            <a:endParaRPr kumimoji="0" sz="1000" b="0" i="0" u="none" strike="noStrike" kern="1200" cap="none" spc="0" normalizeH="0" baseline="0" noProof="0" dirty="0">
              <a:ln>
                <a:noFill/>
              </a:ln>
              <a:solidFill>
                <a:srgbClr val="1F497D">
                  <a:lumMod val="75000"/>
                </a:srgbClr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79" name="Rettangolo 78">
            <a:extLst>
              <a:ext uri="{FF2B5EF4-FFF2-40B4-BE49-F238E27FC236}">
                <a16:creationId xmlns:a16="http://schemas.microsoft.com/office/drawing/2014/main" id="{E2A6F19D-374C-4BD6-A7A0-864A173ED858}"/>
              </a:ext>
            </a:extLst>
          </p:cNvPr>
          <p:cNvSpPr/>
          <p:nvPr/>
        </p:nvSpPr>
        <p:spPr>
          <a:xfrm>
            <a:off x="7138093" y="632542"/>
            <a:ext cx="418407" cy="14003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174CAF8E-7D5A-46A4-8A36-35B6A35B7BAF}"/>
              </a:ext>
            </a:extLst>
          </p:cNvPr>
          <p:cNvSpPr/>
          <p:nvPr/>
        </p:nvSpPr>
        <p:spPr>
          <a:xfrm>
            <a:off x="0" y="617119"/>
            <a:ext cx="429209" cy="155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4" name="Elemento grafico 13" descr="Lampadina">
            <a:extLst>
              <a:ext uri="{FF2B5EF4-FFF2-40B4-BE49-F238E27FC236}">
                <a16:creationId xmlns:a16="http://schemas.microsoft.com/office/drawing/2014/main" id="{F6223784-CAAE-4BC7-8BFA-87A995B9DE9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32363" y="1533324"/>
            <a:ext cx="377409" cy="377409"/>
          </a:xfrm>
          <a:prstGeom prst="rect">
            <a:avLst/>
          </a:prstGeom>
        </p:spPr>
      </p:pic>
      <p:sp>
        <p:nvSpPr>
          <p:cNvPr id="2" name="Rettangolo 1">
            <a:extLst>
              <a:ext uri="{FF2B5EF4-FFF2-40B4-BE49-F238E27FC236}">
                <a16:creationId xmlns:a16="http://schemas.microsoft.com/office/drawing/2014/main" id="{5B3C4BCB-E29F-63BE-5097-DC33783F9DFD}"/>
              </a:ext>
            </a:extLst>
          </p:cNvPr>
          <p:cNvSpPr/>
          <p:nvPr/>
        </p:nvSpPr>
        <p:spPr>
          <a:xfrm>
            <a:off x="590286" y="4356101"/>
            <a:ext cx="1695954" cy="8371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it-IT" altLang="it-IT" sz="1100" i="1" dirty="0">
                <a:solidFill>
                  <a:prstClr val="black"/>
                </a:solidFill>
                <a:latin typeface="Arial"/>
                <a:cs typeface="Arial"/>
              </a:rPr>
              <a:t>Ultimata la procedura ricordati di compilare il Questionario laureandi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it-IT" altLang="it-IT" sz="1100" i="1" dirty="0">
                <a:solidFill>
                  <a:prstClr val="black"/>
                </a:solidFill>
                <a:latin typeface="Arial"/>
                <a:cs typeface="Arial"/>
              </a:rPr>
              <a:t>(passo 4 o 5)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FA334E93-A6B8-03D3-E647-720A1AF325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7466" y="3213100"/>
            <a:ext cx="209550" cy="419100"/>
          </a:xfrm>
          <a:prstGeom prst="rect">
            <a:avLst/>
          </a:prstGeom>
        </p:spPr>
      </p:pic>
      <p:pic>
        <p:nvPicPr>
          <p:cNvPr id="7" name="Elemento grafico 8" descr="Lente di ingrandimento">
            <a:extLst>
              <a:ext uri="{FF2B5EF4-FFF2-40B4-BE49-F238E27FC236}">
                <a16:creationId xmlns:a16="http://schemas.microsoft.com/office/drawing/2014/main" id="{202779A0-5B15-8AA7-8F9B-80C69C2D1EAF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273050" y="4365889"/>
            <a:ext cx="425926" cy="421619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73761D7C-3EC8-B628-A32A-1250E0B9962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11409" y="5041899"/>
            <a:ext cx="1776131" cy="1978975"/>
          </a:xfrm>
          <a:prstGeom prst="rect">
            <a:avLst/>
          </a:prstGeom>
        </p:spPr>
      </p:pic>
      <p:pic>
        <p:nvPicPr>
          <p:cNvPr id="53" name="Immagine 52">
            <a:extLst>
              <a:ext uri="{FF2B5EF4-FFF2-40B4-BE49-F238E27FC236}">
                <a16:creationId xmlns:a16="http://schemas.microsoft.com/office/drawing/2014/main" id="{F318232B-5019-48A8-ACE1-6C9F0F770F4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6038" y="5303049"/>
            <a:ext cx="428625" cy="161925"/>
          </a:xfrm>
          <a:prstGeom prst="rect">
            <a:avLst/>
          </a:prstGeom>
        </p:spPr>
      </p:pic>
      <p:pic>
        <p:nvPicPr>
          <p:cNvPr id="46" name="Immagine 45">
            <a:extLst>
              <a:ext uri="{FF2B5EF4-FFF2-40B4-BE49-F238E27FC236}">
                <a16:creationId xmlns:a16="http://schemas.microsoft.com/office/drawing/2014/main" id="{903470F7-AEB9-466D-AEE6-0558226EB2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37533" y="7334026"/>
            <a:ext cx="1611785" cy="1767469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chemeClr val="accent1">
                <a:lumMod val="5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9" name="Immagine 48">
            <a:extLst>
              <a:ext uri="{FF2B5EF4-FFF2-40B4-BE49-F238E27FC236}">
                <a16:creationId xmlns:a16="http://schemas.microsoft.com/office/drawing/2014/main" id="{29AC1761-3004-4910-BBF9-19DF9955BC5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86121" y="7526304"/>
            <a:ext cx="428625" cy="161925"/>
          </a:xfrm>
          <a:prstGeom prst="rect">
            <a:avLst/>
          </a:prstGeom>
        </p:spPr>
      </p:pic>
      <p:grpSp>
        <p:nvGrpSpPr>
          <p:cNvPr id="67" name="Gruppo 66">
            <a:extLst>
              <a:ext uri="{FF2B5EF4-FFF2-40B4-BE49-F238E27FC236}">
                <a16:creationId xmlns:a16="http://schemas.microsoft.com/office/drawing/2014/main" id="{172E31B5-6849-49EB-806F-B73D1F81D94E}"/>
              </a:ext>
            </a:extLst>
          </p:cNvPr>
          <p:cNvGrpSpPr/>
          <p:nvPr/>
        </p:nvGrpSpPr>
        <p:grpSpPr>
          <a:xfrm>
            <a:off x="2365761" y="7343859"/>
            <a:ext cx="460345" cy="369332"/>
            <a:chOff x="4792358" y="4258479"/>
            <a:chExt cx="460345" cy="369332"/>
          </a:xfrm>
        </p:grpSpPr>
        <p:sp>
          <p:nvSpPr>
            <p:cNvPr id="68" name="Ovale 67">
              <a:extLst>
                <a:ext uri="{FF2B5EF4-FFF2-40B4-BE49-F238E27FC236}">
                  <a16:creationId xmlns:a16="http://schemas.microsoft.com/office/drawing/2014/main" id="{0E4D9217-B525-4469-8CE2-3D83EB4220CD}"/>
                </a:ext>
              </a:extLst>
            </p:cNvPr>
            <p:cNvSpPr/>
            <p:nvPr/>
          </p:nvSpPr>
          <p:spPr>
            <a:xfrm>
              <a:off x="4800172" y="4305164"/>
              <a:ext cx="287716" cy="275963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69" name="CasellaDiTesto 68">
              <a:extLst>
                <a:ext uri="{FF2B5EF4-FFF2-40B4-BE49-F238E27FC236}">
                  <a16:creationId xmlns:a16="http://schemas.microsoft.com/office/drawing/2014/main" id="{7B67B05C-A960-49E1-9047-7A7EA04CB635}"/>
                </a:ext>
              </a:extLst>
            </p:cNvPr>
            <p:cNvSpPr txBox="1"/>
            <p:nvPr/>
          </p:nvSpPr>
          <p:spPr>
            <a:xfrm>
              <a:off x="4792358" y="4258479"/>
              <a:ext cx="46034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b="1" dirty="0">
                  <a:solidFill>
                    <a:schemeClr val="accent1">
                      <a:lumMod val="50000"/>
                    </a:schemeClr>
                  </a:solidFill>
                </a:rPr>
                <a:t>2</a:t>
              </a:r>
            </a:p>
          </p:txBody>
        </p:sp>
      </p:grpSp>
      <p:pic>
        <p:nvPicPr>
          <p:cNvPr id="55" name="Immagine 54">
            <a:extLst>
              <a:ext uri="{FF2B5EF4-FFF2-40B4-BE49-F238E27FC236}">
                <a16:creationId xmlns:a16="http://schemas.microsoft.com/office/drawing/2014/main" id="{F318232B-5019-48A8-ACE1-6C9F0F770F4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73982" y="7825256"/>
            <a:ext cx="428625" cy="161925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4CB95C3A-3C0B-CF3F-7E9B-A5D1FAFC74C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764039" y="4166579"/>
            <a:ext cx="1627055" cy="1788862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chemeClr val="accent1">
                <a:lumMod val="5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0B291498-EF89-DD67-B7AF-5FAFCAA660E7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856960" y="4415421"/>
            <a:ext cx="1460773" cy="1382865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657246" y="4195188"/>
            <a:ext cx="2164268" cy="2377646"/>
          </a:xfrm>
          <a:prstGeom prst="rect">
            <a:avLst/>
          </a:prstGeom>
        </p:spPr>
      </p:pic>
      <p:sp>
        <p:nvSpPr>
          <p:cNvPr id="20" name="Rettangolo 19">
            <a:extLst>
              <a:ext uri="{FF2B5EF4-FFF2-40B4-BE49-F238E27FC236}">
                <a16:creationId xmlns:a16="http://schemas.microsoft.com/office/drawing/2014/main" id="{0D6FB26B-FE43-A60A-AC6E-8A5AC97D358E}"/>
              </a:ext>
            </a:extLst>
          </p:cNvPr>
          <p:cNvSpPr/>
          <p:nvPr/>
        </p:nvSpPr>
        <p:spPr>
          <a:xfrm>
            <a:off x="3934674" y="4415421"/>
            <a:ext cx="372803" cy="18759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17" name="Gruppo 16">
            <a:extLst>
              <a:ext uri="{FF2B5EF4-FFF2-40B4-BE49-F238E27FC236}">
                <a16:creationId xmlns:a16="http://schemas.microsoft.com/office/drawing/2014/main" id="{022346E2-E97A-495B-76BD-C3B88AB2C78C}"/>
              </a:ext>
            </a:extLst>
          </p:cNvPr>
          <p:cNvGrpSpPr/>
          <p:nvPr/>
        </p:nvGrpSpPr>
        <p:grpSpPr>
          <a:xfrm>
            <a:off x="3907188" y="4210538"/>
            <a:ext cx="460345" cy="369332"/>
            <a:chOff x="4792358" y="4258479"/>
            <a:chExt cx="460345" cy="369332"/>
          </a:xfrm>
        </p:grpSpPr>
        <p:sp>
          <p:nvSpPr>
            <p:cNvPr id="18" name="Ovale 17">
              <a:extLst>
                <a:ext uri="{FF2B5EF4-FFF2-40B4-BE49-F238E27FC236}">
                  <a16:creationId xmlns:a16="http://schemas.microsoft.com/office/drawing/2014/main" id="{EA3F6755-D4A8-F0A9-0EAA-AA25EFF8BE69}"/>
                </a:ext>
              </a:extLst>
            </p:cNvPr>
            <p:cNvSpPr/>
            <p:nvPr/>
          </p:nvSpPr>
          <p:spPr>
            <a:xfrm>
              <a:off x="4800172" y="4305164"/>
              <a:ext cx="287716" cy="275963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9" name="CasellaDiTesto 18">
              <a:extLst>
                <a:ext uri="{FF2B5EF4-FFF2-40B4-BE49-F238E27FC236}">
                  <a16:creationId xmlns:a16="http://schemas.microsoft.com/office/drawing/2014/main" id="{ED6A134C-3AB9-60F6-303C-B768C0EBE328}"/>
                </a:ext>
              </a:extLst>
            </p:cNvPr>
            <p:cNvSpPr txBox="1"/>
            <p:nvPr/>
          </p:nvSpPr>
          <p:spPr>
            <a:xfrm>
              <a:off x="4792358" y="4258479"/>
              <a:ext cx="46034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b="1" dirty="0">
                  <a:solidFill>
                    <a:schemeClr val="accent1">
                      <a:lumMod val="50000"/>
                    </a:schemeClr>
                  </a:solidFill>
                </a:rPr>
                <a:t>2</a:t>
              </a:r>
            </a:p>
          </p:txBody>
        </p:sp>
      </p:grpSp>
      <p:pic>
        <p:nvPicPr>
          <p:cNvPr id="21" name="Immagine 20">
            <a:extLst>
              <a:ext uri="{FF2B5EF4-FFF2-40B4-BE49-F238E27FC236}">
                <a16:creationId xmlns:a16="http://schemas.microsoft.com/office/drawing/2014/main" id="{3403F07D-C28B-DEE0-467D-5A1EF9E974A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36921" y="7726273"/>
            <a:ext cx="428625" cy="161925"/>
          </a:xfrm>
          <a:prstGeom prst="rect">
            <a:avLst/>
          </a:prstGeom>
        </p:spPr>
      </p:pic>
      <p:pic>
        <p:nvPicPr>
          <p:cNvPr id="25" name="Immagine 24">
            <a:extLst>
              <a:ext uri="{FF2B5EF4-FFF2-40B4-BE49-F238E27FC236}">
                <a16:creationId xmlns:a16="http://schemas.microsoft.com/office/drawing/2014/main" id="{EBA9CDF1-5FA1-FB09-AD69-8883CFCEC9C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179340" y="7653077"/>
            <a:ext cx="1627055" cy="1788862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chemeClr val="accent1">
                <a:lumMod val="5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6" name="Immagine 25">
            <a:extLst>
              <a:ext uri="{FF2B5EF4-FFF2-40B4-BE49-F238E27FC236}">
                <a16:creationId xmlns:a16="http://schemas.microsoft.com/office/drawing/2014/main" id="{D4A94BDD-0C6C-A641-FA01-E55B1C2A81E8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272261" y="7901919"/>
            <a:ext cx="1460773" cy="1382865"/>
          </a:xfrm>
          <a:prstGeom prst="rect">
            <a:avLst/>
          </a:prstGeom>
        </p:spPr>
      </p:pic>
      <p:sp>
        <p:nvSpPr>
          <p:cNvPr id="27" name="Rettangolo 26">
            <a:extLst>
              <a:ext uri="{FF2B5EF4-FFF2-40B4-BE49-F238E27FC236}">
                <a16:creationId xmlns:a16="http://schemas.microsoft.com/office/drawing/2014/main" id="{80D6285D-BA25-8EE1-0B34-CDEC282A712F}"/>
              </a:ext>
            </a:extLst>
          </p:cNvPr>
          <p:cNvSpPr/>
          <p:nvPr/>
        </p:nvSpPr>
        <p:spPr>
          <a:xfrm>
            <a:off x="3349975" y="7901919"/>
            <a:ext cx="372803" cy="18759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75" name="Gruppo 74">
            <a:extLst>
              <a:ext uri="{FF2B5EF4-FFF2-40B4-BE49-F238E27FC236}">
                <a16:creationId xmlns:a16="http://schemas.microsoft.com/office/drawing/2014/main" id="{5D4D2E34-1E18-4D13-BD47-02478B3CD104}"/>
              </a:ext>
            </a:extLst>
          </p:cNvPr>
          <p:cNvGrpSpPr/>
          <p:nvPr/>
        </p:nvGrpSpPr>
        <p:grpSpPr>
          <a:xfrm>
            <a:off x="3374266" y="7731014"/>
            <a:ext cx="460345" cy="369332"/>
            <a:chOff x="4792358" y="4258479"/>
            <a:chExt cx="460345" cy="369332"/>
          </a:xfrm>
        </p:grpSpPr>
        <p:sp>
          <p:nvSpPr>
            <p:cNvPr id="76" name="Ovale 75">
              <a:extLst>
                <a:ext uri="{FF2B5EF4-FFF2-40B4-BE49-F238E27FC236}">
                  <a16:creationId xmlns:a16="http://schemas.microsoft.com/office/drawing/2014/main" id="{60628B7F-9380-42EE-AA7A-255F0E487308}"/>
                </a:ext>
              </a:extLst>
            </p:cNvPr>
            <p:cNvSpPr/>
            <p:nvPr/>
          </p:nvSpPr>
          <p:spPr>
            <a:xfrm>
              <a:off x="4800172" y="4305164"/>
              <a:ext cx="287716" cy="275963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77" name="CasellaDiTesto 76">
              <a:extLst>
                <a:ext uri="{FF2B5EF4-FFF2-40B4-BE49-F238E27FC236}">
                  <a16:creationId xmlns:a16="http://schemas.microsoft.com/office/drawing/2014/main" id="{D1D80FA0-6B3A-4162-8AB6-2FC7487D6896}"/>
                </a:ext>
              </a:extLst>
            </p:cNvPr>
            <p:cNvSpPr txBox="1"/>
            <p:nvPr/>
          </p:nvSpPr>
          <p:spPr>
            <a:xfrm>
              <a:off x="4792358" y="4258479"/>
              <a:ext cx="46034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b="1" dirty="0">
                  <a:solidFill>
                    <a:schemeClr val="accent1">
                      <a:lumMod val="50000"/>
                    </a:schemeClr>
                  </a:solidFill>
                </a:rPr>
                <a:t>3</a:t>
              </a:r>
            </a:p>
          </p:txBody>
        </p:sp>
      </p:grpSp>
      <p:pic>
        <p:nvPicPr>
          <p:cNvPr id="50" name="Immagine 49">
            <a:extLst>
              <a:ext uri="{FF2B5EF4-FFF2-40B4-BE49-F238E27FC236}">
                <a16:creationId xmlns:a16="http://schemas.microsoft.com/office/drawing/2014/main" id="{65661E5F-6644-40EF-9586-FD6C341D236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11995" y="8230624"/>
            <a:ext cx="428625" cy="161925"/>
          </a:xfrm>
          <a:prstGeom prst="rect">
            <a:avLst/>
          </a:prstGeom>
        </p:spPr>
      </p:pic>
      <p:pic>
        <p:nvPicPr>
          <p:cNvPr id="54" name="Immagine 53">
            <a:extLst>
              <a:ext uri="{FF2B5EF4-FFF2-40B4-BE49-F238E27FC236}">
                <a16:creationId xmlns:a16="http://schemas.microsoft.com/office/drawing/2014/main" id="{7D029251-DCCA-435F-A747-A3B6008602D1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223847" y="7873392"/>
            <a:ext cx="1579041" cy="1793149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chemeClr val="accent1">
                <a:lumMod val="5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6" name="Immagine 55">
            <a:extLst>
              <a:ext uri="{FF2B5EF4-FFF2-40B4-BE49-F238E27FC236}">
                <a16:creationId xmlns:a16="http://schemas.microsoft.com/office/drawing/2014/main" id="{B28C864D-265D-465F-BEC9-1B13151EAFFD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348778" y="7922067"/>
            <a:ext cx="619125" cy="171450"/>
          </a:xfrm>
          <a:prstGeom prst="rect">
            <a:avLst/>
          </a:prstGeom>
        </p:spPr>
      </p:pic>
      <p:grpSp>
        <p:nvGrpSpPr>
          <p:cNvPr id="58" name="Gruppo 57">
            <a:extLst>
              <a:ext uri="{FF2B5EF4-FFF2-40B4-BE49-F238E27FC236}">
                <a16:creationId xmlns:a16="http://schemas.microsoft.com/office/drawing/2014/main" id="{22895F8F-010F-4231-AE27-BCBBC9A0FC56}"/>
              </a:ext>
            </a:extLst>
          </p:cNvPr>
          <p:cNvGrpSpPr/>
          <p:nvPr/>
        </p:nvGrpSpPr>
        <p:grpSpPr>
          <a:xfrm>
            <a:off x="4930749" y="7852730"/>
            <a:ext cx="460345" cy="369332"/>
            <a:chOff x="4792358" y="4258479"/>
            <a:chExt cx="460345" cy="369332"/>
          </a:xfrm>
        </p:grpSpPr>
        <p:sp>
          <p:nvSpPr>
            <p:cNvPr id="64" name="Ovale 63">
              <a:extLst>
                <a:ext uri="{FF2B5EF4-FFF2-40B4-BE49-F238E27FC236}">
                  <a16:creationId xmlns:a16="http://schemas.microsoft.com/office/drawing/2014/main" id="{D9B0C974-2150-4EE5-AACE-A0D5CF14C523}"/>
                </a:ext>
              </a:extLst>
            </p:cNvPr>
            <p:cNvSpPr/>
            <p:nvPr/>
          </p:nvSpPr>
          <p:spPr>
            <a:xfrm>
              <a:off x="4800172" y="4305164"/>
              <a:ext cx="287716" cy="275963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70" name="CasellaDiTesto 69">
              <a:extLst>
                <a:ext uri="{FF2B5EF4-FFF2-40B4-BE49-F238E27FC236}">
                  <a16:creationId xmlns:a16="http://schemas.microsoft.com/office/drawing/2014/main" id="{AE0C7814-0823-4999-9838-ACD3190C65C8}"/>
                </a:ext>
              </a:extLst>
            </p:cNvPr>
            <p:cNvSpPr txBox="1"/>
            <p:nvPr/>
          </p:nvSpPr>
          <p:spPr>
            <a:xfrm>
              <a:off x="4792358" y="4258479"/>
              <a:ext cx="46034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b="1" dirty="0">
                  <a:solidFill>
                    <a:schemeClr val="accent1">
                      <a:lumMod val="50000"/>
                    </a:schemeClr>
                  </a:solidFill>
                </a:rPr>
                <a:t>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101124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948179" y="896314"/>
            <a:ext cx="6191505" cy="35137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l">
              <a:spcBef>
                <a:spcPts val="100"/>
              </a:spcBef>
            </a:pPr>
            <a:r>
              <a:rPr lang="it-IT" sz="2200" kern="1200" dirty="0">
                <a:solidFill>
                  <a:schemeClr val="tx2">
                    <a:lumMod val="75000"/>
                  </a:schemeClr>
                </a:solidFill>
                <a:ea typeface="+mn-ea"/>
              </a:rPr>
              <a:t>ARGOMENTO - TITOLO PROVA FINALE</a:t>
            </a:r>
            <a:endParaRPr sz="2200" kern="1200" dirty="0">
              <a:solidFill>
                <a:schemeClr val="tx2">
                  <a:lumMod val="75000"/>
                </a:schemeClr>
              </a:solidFill>
              <a:ea typeface="+mn-ea"/>
            </a:endParaRPr>
          </a:p>
        </p:txBody>
      </p:sp>
      <p:grpSp>
        <p:nvGrpSpPr>
          <p:cNvPr id="29" name="object 10">
            <a:extLst>
              <a:ext uri="{FF2B5EF4-FFF2-40B4-BE49-F238E27FC236}">
                <a16:creationId xmlns:a16="http://schemas.microsoft.com/office/drawing/2014/main" id="{74623033-35A9-41A6-8695-87F2E650CFC5}"/>
              </a:ext>
            </a:extLst>
          </p:cNvPr>
          <p:cNvGrpSpPr/>
          <p:nvPr/>
        </p:nvGrpSpPr>
        <p:grpSpPr>
          <a:xfrm>
            <a:off x="595829" y="1193267"/>
            <a:ext cx="6263585" cy="191033"/>
            <a:chOff x="576984" y="1342651"/>
            <a:chExt cx="6263585" cy="191033"/>
          </a:xfrm>
          <a:solidFill>
            <a:srgbClr val="FFC000"/>
          </a:solidFill>
        </p:grpSpPr>
        <p:sp>
          <p:nvSpPr>
            <p:cNvPr id="30" name="object 11">
              <a:extLst>
                <a:ext uri="{FF2B5EF4-FFF2-40B4-BE49-F238E27FC236}">
                  <a16:creationId xmlns:a16="http://schemas.microsoft.com/office/drawing/2014/main" id="{8A7F4CEC-2F0C-43A9-8907-D9D0FF8DDE3A}"/>
                </a:ext>
              </a:extLst>
            </p:cNvPr>
            <p:cNvSpPr/>
            <p:nvPr/>
          </p:nvSpPr>
          <p:spPr>
            <a:xfrm>
              <a:off x="755999" y="1451114"/>
              <a:ext cx="6084570" cy="0"/>
            </a:xfrm>
            <a:custGeom>
              <a:avLst/>
              <a:gdLst/>
              <a:ahLst/>
              <a:cxnLst/>
              <a:rect l="l" t="t" r="r" b="b"/>
              <a:pathLst>
                <a:path w="6084570">
                  <a:moveTo>
                    <a:pt x="0" y="0"/>
                  </a:moveTo>
                  <a:lnTo>
                    <a:pt x="6083998" y="0"/>
                  </a:lnTo>
                </a:path>
              </a:pathLst>
            </a:custGeom>
            <a:grpFill/>
            <a:ln w="12700">
              <a:solidFill>
                <a:srgbClr val="FFC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4" name="object 12">
              <a:extLst>
                <a:ext uri="{FF2B5EF4-FFF2-40B4-BE49-F238E27FC236}">
                  <a16:creationId xmlns:a16="http://schemas.microsoft.com/office/drawing/2014/main" id="{EA74AA81-0C4E-4857-9AFD-AFCD4F5A5D60}"/>
                </a:ext>
              </a:extLst>
            </p:cNvPr>
            <p:cNvSpPr/>
            <p:nvPr/>
          </p:nvSpPr>
          <p:spPr>
            <a:xfrm>
              <a:off x="576984" y="1342651"/>
              <a:ext cx="189045" cy="191033"/>
            </a:xfrm>
            <a:custGeom>
              <a:avLst/>
              <a:gdLst/>
              <a:ahLst/>
              <a:cxnLst/>
              <a:rect l="l" t="t" r="r" b="b"/>
              <a:pathLst>
                <a:path w="280034" h="280034">
                  <a:moveTo>
                    <a:pt x="139865" y="0"/>
                  </a:moveTo>
                  <a:lnTo>
                    <a:pt x="95658" y="7129"/>
                  </a:lnTo>
                  <a:lnTo>
                    <a:pt x="57264" y="26982"/>
                  </a:lnTo>
                  <a:lnTo>
                    <a:pt x="26986" y="57256"/>
                  </a:lnTo>
                  <a:lnTo>
                    <a:pt x="7130" y="95647"/>
                  </a:lnTo>
                  <a:lnTo>
                    <a:pt x="0" y="139852"/>
                  </a:lnTo>
                  <a:lnTo>
                    <a:pt x="7130" y="184059"/>
                  </a:lnTo>
                  <a:lnTo>
                    <a:pt x="26986" y="222453"/>
                  </a:lnTo>
                  <a:lnTo>
                    <a:pt x="57264" y="252730"/>
                  </a:lnTo>
                  <a:lnTo>
                    <a:pt x="95658" y="272586"/>
                  </a:lnTo>
                  <a:lnTo>
                    <a:pt x="139865" y="279717"/>
                  </a:lnTo>
                  <a:lnTo>
                    <a:pt x="184071" y="272586"/>
                  </a:lnTo>
                  <a:lnTo>
                    <a:pt x="222465" y="252730"/>
                  </a:lnTo>
                  <a:lnTo>
                    <a:pt x="252743" y="222453"/>
                  </a:lnTo>
                  <a:lnTo>
                    <a:pt x="272599" y="184059"/>
                  </a:lnTo>
                  <a:lnTo>
                    <a:pt x="279730" y="139852"/>
                  </a:lnTo>
                  <a:lnTo>
                    <a:pt x="272599" y="95647"/>
                  </a:lnTo>
                  <a:lnTo>
                    <a:pt x="252743" y="57256"/>
                  </a:lnTo>
                  <a:lnTo>
                    <a:pt x="222465" y="26982"/>
                  </a:lnTo>
                  <a:lnTo>
                    <a:pt x="184071" y="7129"/>
                  </a:lnTo>
                  <a:lnTo>
                    <a:pt x="139865" y="0"/>
                  </a:ln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cxnSp>
        <p:nvCxnSpPr>
          <p:cNvPr id="35" name="Connettore diritto 34">
            <a:extLst>
              <a:ext uri="{FF2B5EF4-FFF2-40B4-BE49-F238E27FC236}">
                <a16:creationId xmlns:a16="http://schemas.microsoft.com/office/drawing/2014/main" id="{648A11EC-CB92-4023-9852-8166403FF9A3}"/>
              </a:ext>
            </a:extLst>
          </p:cNvPr>
          <p:cNvCxnSpPr/>
          <p:nvPr/>
        </p:nvCxnSpPr>
        <p:spPr>
          <a:xfrm>
            <a:off x="1949450" y="10062867"/>
            <a:ext cx="4909964" cy="0"/>
          </a:xfrm>
          <a:prstGeom prst="line">
            <a:avLst/>
          </a:prstGeom>
          <a:ln w="127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object 3"/>
          <p:cNvSpPr txBox="1"/>
          <p:nvPr/>
        </p:nvSpPr>
        <p:spPr>
          <a:xfrm>
            <a:off x="451699" y="9994900"/>
            <a:ext cx="1654175" cy="1359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800" b="1" i="0" u="none" strike="noStrike" kern="1200" cap="none" spc="-5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GUIDA</a:t>
            </a:r>
            <a:r>
              <a:rPr kumimoji="0" lang="it-IT" sz="800" b="1" i="0" u="none" strike="noStrike" kern="1200" cap="none" spc="-50" normalizeH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PORTALE LAUREE</a:t>
            </a:r>
            <a:endParaRPr kumimoji="0" sz="800" b="1" i="0" u="none" strike="noStrike" kern="1200" cap="none" spc="-5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61" name="Rettangolo 60">
            <a:extLst>
              <a:ext uri="{FF2B5EF4-FFF2-40B4-BE49-F238E27FC236}">
                <a16:creationId xmlns:a16="http://schemas.microsoft.com/office/drawing/2014/main" id="{265D23B2-594B-470A-B898-9AEB5A28D92F}"/>
              </a:ext>
            </a:extLst>
          </p:cNvPr>
          <p:cNvSpPr/>
          <p:nvPr/>
        </p:nvSpPr>
        <p:spPr>
          <a:xfrm>
            <a:off x="673349" y="1536700"/>
            <a:ext cx="631707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dirty="0">
                <a:latin typeface="Arial"/>
                <a:cs typeface="Arial"/>
              </a:rPr>
              <a:t>Prima di inoltrare l’argomento per la prova finale devi </a:t>
            </a:r>
            <a:r>
              <a:rPr lang="it-IT" sz="1200" b="1" dirty="0">
                <a:latin typeface="Arial"/>
                <a:cs typeface="Arial"/>
              </a:rPr>
              <a:t>controllare le scadenze </a:t>
            </a:r>
            <a:r>
              <a:rPr lang="it-IT" sz="1200" dirty="0">
                <a:latin typeface="Arial"/>
                <a:cs typeface="Arial"/>
              </a:rPr>
              <a:t>di presentazione, </a:t>
            </a:r>
            <a:r>
              <a:rPr lang="it-IT" sz="1200" b="1" dirty="0">
                <a:latin typeface="Arial"/>
                <a:cs typeface="Arial"/>
              </a:rPr>
              <a:t>prendere contatto con un docente</a:t>
            </a:r>
            <a:r>
              <a:rPr lang="it-IT" sz="1200" dirty="0">
                <a:latin typeface="Arial"/>
                <a:cs typeface="Arial"/>
              </a:rPr>
              <a:t>, verificarne la disponibilità e </a:t>
            </a:r>
            <a:r>
              <a:rPr lang="it-IT" sz="1200" b="1" dirty="0">
                <a:latin typeface="Arial"/>
                <a:cs typeface="Arial"/>
              </a:rPr>
              <a:t>concordare un argomento.</a:t>
            </a:r>
          </a:p>
        </p:txBody>
      </p:sp>
      <p:sp>
        <p:nvSpPr>
          <p:cNvPr id="62" name="Rettangolo con angoli arrotondati 26">
            <a:extLst>
              <a:ext uri="{FF2B5EF4-FFF2-40B4-BE49-F238E27FC236}">
                <a16:creationId xmlns:a16="http://schemas.microsoft.com/office/drawing/2014/main" id="{35802D56-CA34-473A-8C70-86A3E4D21848}"/>
              </a:ext>
            </a:extLst>
          </p:cNvPr>
          <p:cNvSpPr/>
          <p:nvPr/>
        </p:nvSpPr>
        <p:spPr>
          <a:xfrm>
            <a:off x="562077" y="1521763"/>
            <a:ext cx="6428343" cy="676206"/>
          </a:xfrm>
          <a:prstGeom prst="roundRect">
            <a:avLst/>
          </a:prstGeom>
          <a:noFill/>
          <a:ln w="1270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3" name="Immagine 6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535" y="1619949"/>
            <a:ext cx="209550" cy="419100"/>
          </a:xfrm>
          <a:prstGeom prst="rect">
            <a:avLst/>
          </a:prstGeom>
        </p:spPr>
      </p:pic>
      <p:sp>
        <p:nvSpPr>
          <p:cNvPr id="11" name="Rettangolo 10"/>
          <p:cNvSpPr/>
          <p:nvPr/>
        </p:nvSpPr>
        <p:spPr>
          <a:xfrm>
            <a:off x="0" y="610346"/>
            <a:ext cx="451699" cy="155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65" name="Elemento grafico 8" descr="Lente di ingrandimento">
            <a:extLst>
              <a:ext uri="{FF2B5EF4-FFF2-40B4-BE49-F238E27FC236}">
                <a16:creationId xmlns:a16="http://schemas.microsoft.com/office/drawing/2014/main" id="{8113584F-143C-4FF8-AB69-3D7B5286575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07250" y="1619949"/>
            <a:ext cx="425926" cy="421619"/>
          </a:xfrm>
          <a:prstGeom prst="rect">
            <a:avLst/>
          </a:prstGeom>
        </p:spPr>
      </p:pic>
      <p:cxnSp>
        <p:nvCxnSpPr>
          <p:cNvPr id="67" name="Connettore diritto 66">
            <a:extLst>
              <a:ext uri="{FF2B5EF4-FFF2-40B4-BE49-F238E27FC236}">
                <a16:creationId xmlns:a16="http://schemas.microsoft.com/office/drawing/2014/main" id="{719B700B-1B9E-468A-9B58-499A76CD3FAA}"/>
              </a:ext>
            </a:extLst>
          </p:cNvPr>
          <p:cNvCxnSpPr>
            <a:cxnSpLocks/>
          </p:cNvCxnSpPr>
          <p:nvPr/>
        </p:nvCxnSpPr>
        <p:spPr>
          <a:xfrm>
            <a:off x="2098786" y="5346700"/>
            <a:ext cx="3704368" cy="0"/>
          </a:xfrm>
          <a:prstGeom prst="line">
            <a:avLst/>
          </a:prstGeom>
          <a:ln w="127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Immagin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4206" y="5387724"/>
            <a:ext cx="2620927" cy="501453"/>
          </a:xfrm>
          <a:prstGeom prst="rect">
            <a:avLst/>
          </a:prstGeom>
        </p:spPr>
      </p:pic>
      <p:pic>
        <p:nvPicPr>
          <p:cNvPr id="14" name="Immagin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56045" y="5629018"/>
            <a:ext cx="3545382" cy="1208917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chemeClr val="accent1">
                <a:lumMod val="5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5" name="Rettangolo 14"/>
          <p:cNvSpPr/>
          <p:nvPr/>
        </p:nvSpPr>
        <p:spPr>
          <a:xfrm>
            <a:off x="3683287" y="5991368"/>
            <a:ext cx="267683" cy="1050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8" name="Rettangolo 67"/>
          <p:cNvSpPr/>
          <p:nvPr/>
        </p:nvSpPr>
        <p:spPr>
          <a:xfrm>
            <a:off x="3651906" y="6309585"/>
            <a:ext cx="267683" cy="1050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9" name="Rettangolo 68"/>
          <p:cNvSpPr/>
          <p:nvPr/>
        </p:nvSpPr>
        <p:spPr>
          <a:xfrm>
            <a:off x="4540250" y="6642100"/>
            <a:ext cx="381000" cy="1017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6" name="Immagine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3486" y="7027255"/>
            <a:ext cx="3627977" cy="936065"/>
          </a:xfrm>
          <a:prstGeom prst="rect">
            <a:avLst/>
          </a:prstGeom>
        </p:spPr>
      </p:pic>
      <p:pic>
        <p:nvPicPr>
          <p:cNvPr id="17" name="Immagine 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4194" y="7963320"/>
            <a:ext cx="3630025" cy="624804"/>
          </a:xfrm>
          <a:prstGeom prst="rect">
            <a:avLst/>
          </a:prstGeom>
        </p:spPr>
      </p:pic>
      <p:sp>
        <p:nvSpPr>
          <p:cNvPr id="19" name="Rettangolo arrotondato 18"/>
          <p:cNvSpPr/>
          <p:nvPr/>
        </p:nvSpPr>
        <p:spPr>
          <a:xfrm>
            <a:off x="206884" y="6998315"/>
            <a:ext cx="3647335" cy="1700885"/>
          </a:xfrm>
          <a:prstGeom prst="roundRect">
            <a:avLst/>
          </a:prstGeom>
          <a:noFill/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21" name="Immagine 2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533027" y="8859581"/>
            <a:ext cx="3546004" cy="751661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chemeClr val="accent1">
                <a:lumMod val="5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70" name="object 6"/>
          <p:cNvSpPr txBox="1"/>
          <p:nvPr/>
        </p:nvSpPr>
        <p:spPr>
          <a:xfrm>
            <a:off x="489015" y="6111348"/>
            <a:ext cx="3021915" cy="428321"/>
          </a:xfrm>
          <a:prstGeom prst="rect">
            <a:avLst/>
          </a:prstGeom>
        </p:spPr>
        <p:txBody>
          <a:bodyPr vert="horz" wrap="square" lIns="0" tIns="58419" rIns="0" bIns="0" rtlCol="0" anchor="t">
            <a:spAutoFit/>
          </a:bodyPr>
          <a:lstStyle>
            <a:defPPr>
              <a:defRPr lang="it-IT"/>
            </a:defPPr>
            <a:lvl1pPr marL="12700">
              <a:spcBef>
                <a:spcPts val="459"/>
              </a:spcBef>
              <a:defRPr sz="1200" spc="-60">
                <a:latin typeface="Arial"/>
                <a:cs typeface="Arial"/>
              </a:defRPr>
            </a:lvl1pPr>
          </a:lstStyle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45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Verifica i dati anagrafici:</a:t>
            </a:r>
            <a:r>
              <a:rPr kumimoji="0" lang="it-IT" sz="1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in caso di errori o variazioni contatta il Polo Studenti</a:t>
            </a:r>
            <a:endParaRPr kumimoji="0" lang="it-IT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grpSp>
        <p:nvGrpSpPr>
          <p:cNvPr id="74" name="Gruppo 73">
            <a:extLst>
              <a:ext uri="{FF2B5EF4-FFF2-40B4-BE49-F238E27FC236}">
                <a16:creationId xmlns:a16="http://schemas.microsoft.com/office/drawing/2014/main" id="{9C2A0A99-FDD3-426E-9A9F-20C025AB3095}"/>
              </a:ext>
            </a:extLst>
          </p:cNvPr>
          <p:cNvGrpSpPr/>
          <p:nvPr/>
        </p:nvGrpSpPr>
        <p:grpSpPr>
          <a:xfrm>
            <a:off x="144034" y="6170337"/>
            <a:ext cx="460345" cy="369332"/>
            <a:chOff x="4792358" y="4258479"/>
            <a:chExt cx="460345" cy="369332"/>
          </a:xfrm>
        </p:grpSpPr>
        <p:sp>
          <p:nvSpPr>
            <p:cNvPr id="75" name="Ovale 74">
              <a:extLst>
                <a:ext uri="{FF2B5EF4-FFF2-40B4-BE49-F238E27FC236}">
                  <a16:creationId xmlns:a16="http://schemas.microsoft.com/office/drawing/2014/main" id="{00207AE0-003E-482B-99AA-B0888FFC5CD3}"/>
                </a:ext>
              </a:extLst>
            </p:cNvPr>
            <p:cNvSpPr/>
            <p:nvPr/>
          </p:nvSpPr>
          <p:spPr>
            <a:xfrm>
              <a:off x="4800172" y="4305164"/>
              <a:ext cx="287716" cy="275963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76" name="CasellaDiTesto 75">
              <a:extLst>
                <a:ext uri="{FF2B5EF4-FFF2-40B4-BE49-F238E27FC236}">
                  <a16:creationId xmlns:a16="http://schemas.microsoft.com/office/drawing/2014/main" id="{66DA2533-FCB6-435C-B707-CE47300091C8}"/>
                </a:ext>
              </a:extLst>
            </p:cNvPr>
            <p:cNvSpPr txBox="1"/>
            <p:nvPr/>
          </p:nvSpPr>
          <p:spPr>
            <a:xfrm>
              <a:off x="4792358" y="4258479"/>
              <a:ext cx="46034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b="1" dirty="0">
                  <a:solidFill>
                    <a:schemeClr val="accent1">
                      <a:lumMod val="50000"/>
                    </a:schemeClr>
                  </a:solidFill>
                </a:rPr>
                <a:t>1</a:t>
              </a:r>
            </a:p>
          </p:txBody>
        </p:sp>
      </p:grpSp>
      <p:sp>
        <p:nvSpPr>
          <p:cNvPr id="77" name="object 6"/>
          <p:cNvSpPr txBox="1"/>
          <p:nvPr/>
        </p:nvSpPr>
        <p:spPr>
          <a:xfrm>
            <a:off x="4105376" y="7450412"/>
            <a:ext cx="3021915" cy="612987"/>
          </a:xfrm>
          <a:prstGeom prst="rect">
            <a:avLst/>
          </a:prstGeom>
        </p:spPr>
        <p:txBody>
          <a:bodyPr vert="horz" wrap="square" lIns="0" tIns="58419" rIns="0" bIns="0" rtlCol="0" anchor="t">
            <a:spAutoFit/>
          </a:bodyPr>
          <a:lstStyle>
            <a:defPPr>
              <a:defRPr lang="it-IT"/>
            </a:defPPr>
            <a:lvl1pPr marL="12700">
              <a:spcBef>
                <a:spcPts val="459"/>
              </a:spcBef>
              <a:defRPr sz="1200" spc="-60">
                <a:latin typeface="Arial"/>
                <a:cs typeface="Arial"/>
              </a:defRPr>
            </a:lvl1pPr>
          </a:lstStyle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45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Compare il riepilogo degli</a:t>
            </a:r>
            <a:r>
              <a:rPr kumimoji="0" lang="it-IT" sz="1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esami sostenuti, di </a:t>
            </a:r>
            <a:r>
              <a:rPr kumimoji="0" lang="it-IT" sz="1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quell</a:t>
            </a:r>
            <a:r>
              <a:rPr lang="it-IT" spc="0" dirty="0">
                <a:solidFill>
                  <a:prstClr val="black"/>
                </a:solidFill>
              </a:rPr>
              <a:t>i da sostenere e degli eventuali esami soprannumerari.</a:t>
            </a:r>
            <a:endParaRPr kumimoji="0" lang="it-IT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grpSp>
        <p:nvGrpSpPr>
          <p:cNvPr id="78" name="Gruppo 77">
            <a:extLst>
              <a:ext uri="{FF2B5EF4-FFF2-40B4-BE49-F238E27FC236}">
                <a16:creationId xmlns:a16="http://schemas.microsoft.com/office/drawing/2014/main" id="{21025FF9-3361-4556-BFDE-123BB4CE645C}"/>
              </a:ext>
            </a:extLst>
          </p:cNvPr>
          <p:cNvGrpSpPr/>
          <p:nvPr/>
        </p:nvGrpSpPr>
        <p:grpSpPr>
          <a:xfrm>
            <a:off x="7019969" y="7570844"/>
            <a:ext cx="460345" cy="369332"/>
            <a:chOff x="4792358" y="4258479"/>
            <a:chExt cx="460345" cy="369332"/>
          </a:xfrm>
        </p:grpSpPr>
        <p:sp>
          <p:nvSpPr>
            <p:cNvPr id="79" name="Ovale 78">
              <a:extLst>
                <a:ext uri="{FF2B5EF4-FFF2-40B4-BE49-F238E27FC236}">
                  <a16:creationId xmlns:a16="http://schemas.microsoft.com/office/drawing/2014/main" id="{F67E1B6D-79CD-40CB-807C-698908208D49}"/>
                </a:ext>
              </a:extLst>
            </p:cNvPr>
            <p:cNvSpPr/>
            <p:nvPr/>
          </p:nvSpPr>
          <p:spPr>
            <a:xfrm>
              <a:off x="4800172" y="4305164"/>
              <a:ext cx="287716" cy="275963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80" name="CasellaDiTesto 79">
              <a:extLst>
                <a:ext uri="{FF2B5EF4-FFF2-40B4-BE49-F238E27FC236}">
                  <a16:creationId xmlns:a16="http://schemas.microsoft.com/office/drawing/2014/main" id="{D61DD723-09CA-41B1-95DA-933102DA0B63}"/>
                </a:ext>
              </a:extLst>
            </p:cNvPr>
            <p:cNvSpPr txBox="1"/>
            <p:nvPr/>
          </p:nvSpPr>
          <p:spPr>
            <a:xfrm>
              <a:off x="4792358" y="4258479"/>
              <a:ext cx="46034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b="1" dirty="0">
                  <a:solidFill>
                    <a:schemeClr val="accent1">
                      <a:lumMod val="50000"/>
                    </a:schemeClr>
                  </a:solidFill>
                </a:rPr>
                <a:t>2</a:t>
              </a:r>
            </a:p>
          </p:txBody>
        </p:sp>
      </p:grpSp>
      <p:sp>
        <p:nvSpPr>
          <p:cNvPr id="81" name="object 6"/>
          <p:cNvSpPr txBox="1"/>
          <p:nvPr/>
        </p:nvSpPr>
        <p:spPr>
          <a:xfrm>
            <a:off x="484278" y="9016360"/>
            <a:ext cx="3021915" cy="428321"/>
          </a:xfrm>
          <a:prstGeom prst="rect">
            <a:avLst/>
          </a:prstGeom>
        </p:spPr>
        <p:txBody>
          <a:bodyPr vert="horz" wrap="square" lIns="0" tIns="58419" rIns="0" bIns="0" rtlCol="0" anchor="t">
            <a:spAutoFit/>
          </a:bodyPr>
          <a:lstStyle>
            <a:defPPr>
              <a:defRPr lang="it-IT"/>
            </a:defPPr>
            <a:lvl1pPr marL="12700">
              <a:spcBef>
                <a:spcPts val="459"/>
              </a:spcBef>
              <a:defRPr sz="1200" spc="-60">
                <a:latin typeface="Arial"/>
                <a:cs typeface="Arial"/>
              </a:defRPr>
            </a:lvl1pPr>
          </a:lstStyle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45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Seleziona l’insegnamento</a:t>
            </a:r>
            <a:r>
              <a:rPr kumimoji="0" lang="it-IT" sz="1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e il docente relatore.</a:t>
            </a:r>
            <a:endParaRPr kumimoji="0" lang="it-IT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grpSp>
        <p:nvGrpSpPr>
          <p:cNvPr id="82" name="Gruppo 81">
            <a:extLst>
              <a:ext uri="{FF2B5EF4-FFF2-40B4-BE49-F238E27FC236}">
                <a16:creationId xmlns:a16="http://schemas.microsoft.com/office/drawing/2014/main" id="{95044CE2-70A8-4CFD-9EEA-248EAB229E16}"/>
              </a:ext>
            </a:extLst>
          </p:cNvPr>
          <p:cNvGrpSpPr/>
          <p:nvPr/>
        </p:nvGrpSpPr>
        <p:grpSpPr>
          <a:xfrm>
            <a:off x="113844" y="9050745"/>
            <a:ext cx="460345" cy="369332"/>
            <a:chOff x="4792358" y="4258479"/>
            <a:chExt cx="460345" cy="369332"/>
          </a:xfrm>
        </p:grpSpPr>
        <p:sp>
          <p:nvSpPr>
            <p:cNvPr id="83" name="Ovale 82">
              <a:extLst>
                <a:ext uri="{FF2B5EF4-FFF2-40B4-BE49-F238E27FC236}">
                  <a16:creationId xmlns:a16="http://schemas.microsoft.com/office/drawing/2014/main" id="{B1876A03-D94E-4F7F-9CFE-8375B833533A}"/>
                </a:ext>
              </a:extLst>
            </p:cNvPr>
            <p:cNvSpPr/>
            <p:nvPr/>
          </p:nvSpPr>
          <p:spPr>
            <a:xfrm>
              <a:off x="4800172" y="4305164"/>
              <a:ext cx="287716" cy="275963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84" name="CasellaDiTesto 83">
              <a:extLst>
                <a:ext uri="{FF2B5EF4-FFF2-40B4-BE49-F238E27FC236}">
                  <a16:creationId xmlns:a16="http://schemas.microsoft.com/office/drawing/2014/main" id="{6F1E73BE-28EC-4A7A-9C3B-5B1BB5223822}"/>
                </a:ext>
              </a:extLst>
            </p:cNvPr>
            <p:cNvSpPr txBox="1"/>
            <p:nvPr/>
          </p:nvSpPr>
          <p:spPr>
            <a:xfrm>
              <a:off x="4792358" y="4258479"/>
              <a:ext cx="46034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b="1" dirty="0">
                  <a:solidFill>
                    <a:schemeClr val="accent1">
                      <a:lumMod val="50000"/>
                    </a:schemeClr>
                  </a:solidFill>
                </a:rPr>
                <a:t>3</a:t>
              </a:r>
            </a:p>
          </p:txBody>
        </p:sp>
      </p:grpSp>
      <p:sp>
        <p:nvSpPr>
          <p:cNvPr id="38" name="object 2">
            <a:extLst>
              <a:ext uri="{FF2B5EF4-FFF2-40B4-BE49-F238E27FC236}">
                <a16:creationId xmlns:a16="http://schemas.microsoft.com/office/drawing/2014/main" id="{73C4EE00-D39A-4017-AE84-31B149954573}"/>
              </a:ext>
            </a:extLst>
          </p:cNvPr>
          <p:cNvSpPr txBox="1"/>
          <p:nvPr/>
        </p:nvSpPr>
        <p:spPr>
          <a:xfrm>
            <a:off x="451535" y="610346"/>
            <a:ext cx="96520" cy="1667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000" b="0" i="0" u="none" strike="noStrike" kern="1200" cap="none" spc="-5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5</a:t>
            </a:r>
            <a:endParaRPr kumimoji="0" sz="1000" b="0" i="0" u="none" strike="noStrike" kern="1200" cap="none" spc="0" normalizeH="0" baseline="0" noProof="0" dirty="0">
              <a:ln>
                <a:noFill/>
              </a:ln>
              <a:solidFill>
                <a:srgbClr val="1F497D">
                  <a:lumMod val="75000"/>
                </a:srgbClr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40" name="Rettangolo 39">
            <a:extLst>
              <a:ext uri="{FF2B5EF4-FFF2-40B4-BE49-F238E27FC236}">
                <a16:creationId xmlns:a16="http://schemas.microsoft.com/office/drawing/2014/main" id="{D0A6BE91-6E9A-41C2-95B8-B33132709F5B}"/>
              </a:ext>
            </a:extLst>
          </p:cNvPr>
          <p:cNvSpPr/>
          <p:nvPr/>
        </p:nvSpPr>
        <p:spPr>
          <a:xfrm>
            <a:off x="0" y="610346"/>
            <a:ext cx="451699" cy="155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1" name="Rettangolo 40">
            <a:extLst>
              <a:ext uri="{FF2B5EF4-FFF2-40B4-BE49-F238E27FC236}">
                <a16:creationId xmlns:a16="http://schemas.microsoft.com/office/drawing/2014/main" id="{B0D58417-1330-4351-9E83-0E86004D17D3}"/>
              </a:ext>
            </a:extLst>
          </p:cNvPr>
          <p:cNvSpPr/>
          <p:nvPr/>
        </p:nvSpPr>
        <p:spPr>
          <a:xfrm>
            <a:off x="0" y="625769"/>
            <a:ext cx="418407" cy="14003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Rettangolo con angoli arrotondati 1">
            <a:extLst>
              <a:ext uri="{FF2B5EF4-FFF2-40B4-BE49-F238E27FC236}">
                <a16:creationId xmlns:a16="http://schemas.microsoft.com/office/drawing/2014/main" id="{3B53D13E-D4FF-4829-8C0B-F681D0A33128}"/>
              </a:ext>
            </a:extLst>
          </p:cNvPr>
          <p:cNvSpPr/>
          <p:nvPr/>
        </p:nvSpPr>
        <p:spPr>
          <a:xfrm>
            <a:off x="5334944" y="3396960"/>
            <a:ext cx="2145370" cy="959140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2" name="Rettangolo 41">
            <a:extLst>
              <a:ext uri="{FF2B5EF4-FFF2-40B4-BE49-F238E27FC236}">
                <a16:creationId xmlns:a16="http://schemas.microsoft.com/office/drawing/2014/main" id="{C8B6BF26-6514-4D0A-BCD6-A4E784B693DE}"/>
              </a:ext>
            </a:extLst>
          </p:cNvPr>
          <p:cNvSpPr/>
          <p:nvPr/>
        </p:nvSpPr>
        <p:spPr>
          <a:xfrm>
            <a:off x="5334944" y="3406456"/>
            <a:ext cx="214854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b="1" dirty="0">
                <a:latin typeface="Arial"/>
                <a:cs typeface="Arial"/>
              </a:rPr>
              <a:t>Verifica e rispetta le tempistiche di presentazione stabilite dalla Facoltà</a:t>
            </a:r>
          </a:p>
        </p:txBody>
      </p:sp>
      <p:pic>
        <p:nvPicPr>
          <p:cNvPr id="43" name="Elemento grafico 34" descr="Avvertenza">
            <a:extLst>
              <a:ext uri="{FF2B5EF4-FFF2-40B4-BE49-F238E27FC236}">
                <a16:creationId xmlns:a16="http://schemas.microsoft.com/office/drawing/2014/main" id="{4BC2B4DF-FB1D-48C6-A28B-0CF91DD0939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5123842" y="3358363"/>
            <a:ext cx="348190" cy="348190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796E1774-FFEA-1AF8-B3FC-AF12D556C2B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24194" y="2466472"/>
            <a:ext cx="4772910" cy="2239535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948179" y="896314"/>
            <a:ext cx="6191505" cy="35137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l">
              <a:spcBef>
                <a:spcPts val="100"/>
              </a:spcBef>
            </a:pPr>
            <a:r>
              <a:rPr lang="it-IT" sz="2200" kern="1200" dirty="0">
                <a:solidFill>
                  <a:schemeClr val="tx2">
                    <a:lumMod val="75000"/>
                  </a:schemeClr>
                </a:solidFill>
                <a:ea typeface="+mn-ea"/>
              </a:rPr>
              <a:t>ARGOMENTO - TITOLO PROVA FINALE</a:t>
            </a:r>
            <a:endParaRPr sz="2200" kern="1200" dirty="0">
              <a:solidFill>
                <a:schemeClr val="tx2">
                  <a:lumMod val="75000"/>
                </a:schemeClr>
              </a:solidFill>
              <a:ea typeface="+mn-ea"/>
            </a:endParaRPr>
          </a:p>
        </p:txBody>
      </p:sp>
      <p:grpSp>
        <p:nvGrpSpPr>
          <p:cNvPr id="29" name="object 10">
            <a:extLst>
              <a:ext uri="{FF2B5EF4-FFF2-40B4-BE49-F238E27FC236}">
                <a16:creationId xmlns:a16="http://schemas.microsoft.com/office/drawing/2014/main" id="{74623033-35A9-41A6-8695-87F2E650CFC5}"/>
              </a:ext>
            </a:extLst>
          </p:cNvPr>
          <p:cNvGrpSpPr/>
          <p:nvPr/>
        </p:nvGrpSpPr>
        <p:grpSpPr>
          <a:xfrm>
            <a:off x="595829" y="1193267"/>
            <a:ext cx="6263585" cy="191033"/>
            <a:chOff x="576984" y="1342651"/>
            <a:chExt cx="6263585" cy="191033"/>
          </a:xfrm>
          <a:solidFill>
            <a:srgbClr val="FFC000"/>
          </a:solidFill>
        </p:grpSpPr>
        <p:sp>
          <p:nvSpPr>
            <p:cNvPr id="30" name="object 11">
              <a:extLst>
                <a:ext uri="{FF2B5EF4-FFF2-40B4-BE49-F238E27FC236}">
                  <a16:creationId xmlns:a16="http://schemas.microsoft.com/office/drawing/2014/main" id="{8A7F4CEC-2F0C-43A9-8907-D9D0FF8DDE3A}"/>
                </a:ext>
              </a:extLst>
            </p:cNvPr>
            <p:cNvSpPr/>
            <p:nvPr/>
          </p:nvSpPr>
          <p:spPr>
            <a:xfrm>
              <a:off x="755999" y="1451114"/>
              <a:ext cx="6084570" cy="0"/>
            </a:xfrm>
            <a:custGeom>
              <a:avLst/>
              <a:gdLst/>
              <a:ahLst/>
              <a:cxnLst/>
              <a:rect l="l" t="t" r="r" b="b"/>
              <a:pathLst>
                <a:path w="6084570">
                  <a:moveTo>
                    <a:pt x="0" y="0"/>
                  </a:moveTo>
                  <a:lnTo>
                    <a:pt x="6083998" y="0"/>
                  </a:lnTo>
                </a:path>
              </a:pathLst>
            </a:custGeom>
            <a:grpFill/>
            <a:ln w="12700">
              <a:solidFill>
                <a:srgbClr val="FFC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4" name="object 12">
              <a:extLst>
                <a:ext uri="{FF2B5EF4-FFF2-40B4-BE49-F238E27FC236}">
                  <a16:creationId xmlns:a16="http://schemas.microsoft.com/office/drawing/2014/main" id="{EA74AA81-0C4E-4857-9AFD-AFCD4F5A5D60}"/>
                </a:ext>
              </a:extLst>
            </p:cNvPr>
            <p:cNvSpPr/>
            <p:nvPr/>
          </p:nvSpPr>
          <p:spPr>
            <a:xfrm>
              <a:off x="576984" y="1342651"/>
              <a:ext cx="189045" cy="191033"/>
            </a:xfrm>
            <a:custGeom>
              <a:avLst/>
              <a:gdLst/>
              <a:ahLst/>
              <a:cxnLst/>
              <a:rect l="l" t="t" r="r" b="b"/>
              <a:pathLst>
                <a:path w="280034" h="280034">
                  <a:moveTo>
                    <a:pt x="139865" y="0"/>
                  </a:moveTo>
                  <a:lnTo>
                    <a:pt x="95658" y="7129"/>
                  </a:lnTo>
                  <a:lnTo>
                    <a:pt x="57264" y="26982"/>
                  </a:lnTo>
                  <a:lnTo>
                    <a:pt x="26986" y="57256"/>
                  </a:lnTo>
                  <a:lnTo>
                    <a:pt x="7130" y="95647"/>
                  </a:lnTo>
                  <a:lnTo>
                    <a:pt x="0" y="139852"/>
                  </a:lnTo>
                  <a:lnTo>
                    <a:pt x="7130" y="184059"/>
                  </a:lnTo>
                  <a:lnTo>
                    <a:pt x="26986" y="222453"/>
                  </a:lnTo>
                  <a:lnTo>
                    <a:pt x="57264" y="252730"/>
                  </a:lnTo>
                  <a:lnTo>
                    <a:pt x="95658" y="272586"/>
                  </a:lnTo>
                  <a:lnTo>
                    <a:pt x="139865" y="279717"/>
                  </a:lnTo>
                  <a:lnTo>
                    <a:pt x="184071" y="272586"/>
                  </a:lnTo>
                  <a:lnTo>
                    <a:pt x="222465" y="252730"/>
                  </a:lnTo>
                  <a:lnTo>
                    <a:pt x="252743" y="222453"/>
                  </a:lnTo>
                  <a:lnTo>
                    <a:pt x="272599" y="184059"/>
                  </a:lnTo>
                  <a:lnTo>
                    <a:pt x="279730" y="139852"/>
                  </a:lnTo>
                  <a:lnTo>
                    <a:pt x="272599" y="95647"/>
                  </a:lnTo>
                  <a:lnTo>
                    <a:pt x="252743" y="57256"/>
                  </a:lnTo>
                  <a:lnTo>
                    <a:pt x="222465" y="26982"/>
                  </a:lnTo>
                  <a:lnTo>
                    <a:pt x="184071" y="7129"/>
                  </a:lnTo>
                  <a:lnTo>
                    <a:pt x="139865" y="0"/>
                  </a:ln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cxnSp>
        <p:nvCxnSpPr>
          <p:cNvPr id="35" name="Connettore diritto 34">
            <a:extLst>
              <a:ext uri="{FF2B5EF4-FFF2-40B4-BE49-F238E27FC236}">
                <a16:creationId xmlns:a16="http://schemas.microsoft.com/office/drawing/2014/main" id="{648A11EC-CB92-4023-9852-8166403FF9A3}"/>
              </a:ext>
            </a:extLst>
          </p:cNvPr>
          <p:cNvCxnSpPr/>
          <p:nvPr/>
        </p:nvCxnSpPr>
        <p:spPr>
          <a:xfrm>
            <a:off x="1949450" y="10062867"/>
            <a:ext cx="4909964" cy="0"/>
          </a:xfrm>
          <a:prstGeom prst="line">
            <a:avLst/>
          </a:prstGeom>
          <a:ln w="127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object 3"/>
          <p:cNvSpPr txBox="1"/>
          <p:nvPr/>
        </p:nvSpPr>
        <p:spPr>
          <a:xfrm>
            <a:off x="451699" y="9994900"/>
            <a:ext cx="1654175" cy="1359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800" b="1" i="0" u="none" strike="noStrike" kern="1200" cap="none" spc="-5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GUIDA</a:t>
            </a:r>
            <a:r>
              <a:rPr kumimoji="0" lang="it-IT" sz="800" b="1" i="0" u="none" strike="noStrike" kern="1200" cap="none" spc="-50" normalizeH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PORTALE LAUREE</a:t>
            </a:r>
            <a:endParaRPr kumimoji="0" sz="800" b="1" i="0" u="none" strike="noStrike" kern="1200" cap="none" spc="-5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5" name="Rettangolo 14"/>
          <p:cNvSpPr/>
          <p:nvPr/>
        </p:nvSpPr>
        <p:spPr>
          <a:xfrm>
            <a:off x="3646417" y="6372340"/>
            <a:ext cx="267683" cy="1050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43" name="Immagine 4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9072" y="4587333"/>
            <a:ext cx="209550" cy="419100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FC97428C-DD40-B048-F04A-AF4FCCFAAC84}"/>
              </a:ext>
            </a:extLst>
          </p:cNvPr>
          <p:cNvSpPr txBox="1"/>
          <p:nvPr/>
        </p:nvSpPr>
        <p:spPr>
          <a:xfrm>
            <a:off x="690350" y="1484575"/>
            <a:ext cx="644933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altLang="it-IT" sz="1200" dirty="0">
                <a:latin typeface="Arial"/>
                <a:cs typeface="Arial"/>
              </a:rPr>
              <a:t>Scegli l’argomento della prova finale tra gli insegnamenti inseriti nel piano studi dopo aver concordato il titolo con il docente di riferimento</a:t>
            </a: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3B54CA30-A5AE-D3E6-CE0E-ABDA488ABB4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6657" b="12240"/>
          <a:stretch/>
        </p:blipFill>
        <p:spPr>
          <a:xfrm>
            <a:off x="690351" y="2021912"/>
            <a:ext cx="6343650" cy="1594293"/>
          </a:xfrm>
          <a:prstGeom prst="rect">
            <a:avLst/>
          </a:prstGeom>
          <a:ln w="38100">
            <a:solidFill>
              <a:schemeClr val="tx2">
                <a:lumMod val="50000"/>
              </a:schemeClr>
            </a:solidFill>
          </a:ln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AE6A6228-C498-BF0A-19BA-0310A29CF5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0351" y="4795373"/>
            <a:ext cx="6343650" cy="5048250"/>
          </a:xfrm>
          <a:prstGeom prst="rect">
            <a:avLst/>
          </a:prstGeom>
          <a:ln w="38100">
            <a:solidFill>
              <a:schemeClr val="tx2">
                <a:lumMod val="50000"/>
              </a:schemeClr>
            </a:solidFill>
          </a:ln>
        </p:spPr>
      </p:pic>
      <p:pic>
        <p:nvPicPr>
          <p:cNvPr id="16" name="Immagine 15">
            <a:extLst>
              <a:ext uri="{FF2B5EF4-FFF2-40B4-BE49-F238E27FC236}">
                <a16:creationId xmlns:a16="http://schemas.microsoft.com/office/drawing/2014/main" id="{CD34AC68-B520-EDC0-EA36-5AD312DDBE6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59250" y="4908489"/>
            <a:ext cx="1514686" cy="438211"/>
          </a:xfrm>
          <a:prstGeom prst="roundRect">
            <a:avLst>
              <a:gd name="adj" fmla="val 16667"/>
            </a:avLst>
          </a:prstGeom>
          <a:ln w="38100">
            <a:solidFill>
              <a:srgbClr val="FFC00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7" name="Immagine 16">
            <a:extLst>
              <a:ext uri="{FF2B5EF4-FFF2-40B4-BE49-F238E27FC236}">
                <a16:creationId xmlns:a16="http://schemas.microsoft.com/office/drawing/2014/main" id="{40CB9ED5-986B-1A16-137A-D0A2F0B26A7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41384" y="4908489"/>
            <a:ext cx="1225168" cy="445981"/>
          </a:xfrm>
          <a:prstGeom prst="roundRect">
            <a:avLst>
              <a:gd name="adj" fmla="val 16667"/>
            </a:avLst>
          </a:prstGeom>
          <a:ln w="38100">
            <a:solidFill>
              <a:srgbClr val="FFC00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ACF12EAE-BBB6-F6A4-EDC7-2F944D9431AE}"/>
              </a:ext>
            </a:extLst>
          </p:cNvPr>
          <p:cNvSpPr txBox="1"/>
          <p:nvPr/>
        </p:nvSpPr>
        <p:spPr>
          <a:xfrm>
            <a:off x="690350" y="3813099"/>
            <a:ext cx="634365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altLang="it-IT" sz="1200" dirty="0">
                <a:latin typeface="Arial"/>
                <a:cs typeface="Arial"/>
              </a:rPr>
              <a:t>Se previsto dalla Facoltà è visibile ed è possibile utilizzare il bottone  «Espandi ricerca», che permette di </a:t>
            </a:r>
            <a:r>
              <a:rPr lang="it-IT" sz="1200" dirty="0">
                <a:latin typeface="Arial"/>
                <a:cs typeface="Arial"/>
              </a:rPr>
              <a:t>ricercare in un’ulteriore lista. (Ad es. se sei uno studente magistrale, con carriera triennale in Università Cattolica, all’interno della lista degli insegnamenti troverai anche gli insegnamenti della tua carriera triennale).</a:t>
            </a:r>
          </a:p>
        </p:txBody>
      </p:sp>
      <p:pic>
        <p:nvPicPr>
          <p:cNvPr id="20" name="Elemento grafico 28" descr="Freccia linea, leggera curva">
            <a:extLst>
              <a:ext uri="{FF2B5EF4-FFF2-40B4-BE49-F238E27FC236}">
                <a16:creationId xmlns:a16="http://schemas.microsoft.com/office/drawing/2014/main" id="{6EDCD07F-0D4F-4318-059E-540477A75A9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172066" y="4863340"/>
            <a:ext cx="871865" cy="577704"/>
          </a:xfrm>
          <a:prstGeom prst="rect">
            <a:avLst/>
          </a:prstGeom>
        </p:spPr>
      </p:pic>
      <p:sp>
        <p:nvSpPr>
          <p:cNvPr id="21" name="object 2">
            <a:extLst>
              <a:ext uri="{FF2B5EF4-FFF2-40B4-BE49-F238E27FC236}">
                <a16:creationId xmlns:a16="http://schemas.microsoft.com/office/drawing/2014/main" id="{14AAC86F-D5C7-475E-83EB-F23B8097CC70}"/>
              </a:ext>
            </a:extLst>
          </p:cNvPr>
          <p:cNvSpPr txBox="1"/>
          <p:nvPr/>
        </p:nvSpPr>
        <p:spPr>
          <a:xfrm>
            <a:off x="7030771" y="617119"/>
            <a:ext cx="96520" cy="1667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000" b="0" i="0" u="none" strike="noStrike" kern="1200" cap="none" spc="-5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6</a:t>
            </a:r>
            <a:endParaRPr kumimoji="0" sz="1000" b="0" i="0" u="none" strike="noStrike" kern="1200" cap="none" spc="0" normalizeH="0" baseline="0" noProof="0" dirty="0">
              <a:ln>
                <a:noFill/>
              </a:ln>
              <a:solidFill>
                <a:srgbClr val="1F497D">
                  <a:lumMod val="75000"/>
                </a:srgbClr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2" name="Rettangolo 21">
            <a:extLst>
              <a:ext uri="{FF2B5EF4-FFF2-40B4-BE49-F238E27FC236}">
                <a16:creationId xmlns:a16="http://schemas.microsoft.com/office/drawing/2014/main" id="{E965DA3C-5B50-4574-AF92-80C1A6D15DC2}"/>
              </a:ext>
            </a:extLst>
          </p:cNvPr>
          <p:cNvSpPr/>
          <p:nvPr/>
        </p:nvSpPr>
        <p:spPr>
          <a:xfrm>
            <a:off x="7138093" y="632542"/>
            <a:ext cx="418407" cy="14003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Rettangolo 22">
            <a:extLst>
              <a:ext uri="{FF2B5EF4-FFF2-40B4-BE49-F238E27FC236}">
                <a16:creationId xmlns:a16="http://schemas.microsoft.com/office/drawing/2014/main" id="{BE6DD6EC-D3B1-451C-9096-857EF0B90388}"/>
              </a:ext>
            </a:extLst>
          </p:cNvPr>
          <p:cNvSpPr/>
          <p:nvPr/>
        </p:nvSpPr>
        <p:spPr>
          <a:xfrm>
            <a:off x="0" y="617119"/>
            <a:ext cx="429209" cy="155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F749100D-8E1F-45FE-A832-525A0026635C}"/>
              </a:ext>
            </a:extLst>
          </p:cNvPr>
          <p:cNvSpPr/>
          <p:nvPr/>
        </p:nvSpPr>
        <p:spPr>
          <a:xfrm>
            <a:off x="3887031" y="7251700"/>
            <a:ext cx="1514686" cy="30479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D7CA8AF2-6DEE-4D7F-ADEB-643D6A875370}"/>
              </a:ext>
            </a:extLst>
          </p:cNvPr>
          <p:cNvSpPr txBox="1"/>
          <p:nvPr/>
        </p:nvSpPr>
        <p:spPr>
          <a:xfrm>
            <a:off x="3890192" y="7328873"/>
            <a:ext cx="233232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5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COGNOME NOME DOCENTE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6923DA7A-1016-4E0F-A2F7-C5F2A2E57CB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958574" y="7901464"/>
            <a:ext cx="1371600" cy="180975"/>
          </a:xfrm>
          <a:prstGeom prst="rect">
            <a:avLst/>
          </a:prstGeom>
        </p:spPr>
      </p:pic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7484ACBE-8E71-43EF-B1C4-A9938F8E1B8D}"/>
              </a:ext>
            </a:extLst>
          </p:cNvPr>
          <p:cNvSpPr txBox="1"/>
          <p:nvPr/>
        </p:nvSpPr>
        <p:spPr>
          <a:xfrm>
            <a:off x="3890192" y="7861146"/>
            <a:ext cx="233232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5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COGNOME NOME DOCENTE</a:t>
            </a: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E3EA00B7-58A6-4CE9-A71C-DC222C58C566}"/>
              </a:ext>
            </a:extLst>
          </p:cNvPr>
          <p:cNvSpPr/>
          <p:nvPr/>
        </p:nvSpPr>
        <p:spPr>
          <a:xfrm>
            <a:off x="3914100" y="8394700"/>
            <a:ext cx="1416074" cy="26161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44C6D76B-8E1B-47A6-BC7C-590DA4F1CAC0}"/>
              </a:ext>
            </a:extLst>
          </p:cNvPr>
          <p:cNvSpPr txBox="1"/>
          <p:nvPr/>
        </p:nvSpPr>
        <p:spPr>
          <a:xfrm>
            <a:off x="3914100" y="8409878"/>
            <a:ext cx="233232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5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COGNOME NOME DOCENTE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62FC48DB-0738-4707-B604-8766051CEA1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858800" y="8888947"/>
            <a:ext cx="1762125" cy="123825"/>
          </a:xfrm>
          <a:prstGeom prst="rect">
            <a:avLst/>
          </a:prstGeom>
        </p:spPr>
      </p:pic>
      <p:pic>
        <p:nvPicPr>
          <p:cNvPr id="28" name="Immagine 27">
            <a:extLst>
              <a:ext uri="{FF2B5EF4-FFF2-40B4-BE49-F238E27FC236}">
                <a16:creationId xmlns:a16="http://schemas.microsoft.com/office/drawing/2014/main" id="{64F1DE2D-B09C-43B2-86E5-76EE054E701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720850" y="8888947"/>
            <a:ext cx="1762125" cy="123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94616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4E8C2A-9929-9D60-C39D-D96B5A8453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>
            <a:extLst>
              <a:ext uri="{FF2B5EF4-FFF2-40B4-BE49-F238E27FC236}">
                <a16:creationId xmlns:a16="http://schemas.microsoft.com/office/drawing/2014/main" id="{3C74CF43-0D4C-E759-7484-9DEB38469E0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48179" y="896314"/>
            <a:ext cx="6191505" cy="35137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l">
              <a:spcBef>
                <a:spcPts val="100"/>
              </a:spcBef>
            </a:pPr>
            <a:r>
              <a:rPr lang="it-IT" sz="2200" kern="1200" dirty="0">
                <a:solidFill>
                  <a:schemeClr val="tx2">
                    <a:lumMod val="75000"/>
                  </a:schemeClr>
                </a:solidFill>
                <a:ea typeface="+mn-ea"/>
              </a:rPr>
              <a:t>ARGOMENTO - TITOLO PROVA FINALE</a:t>
            </a:r>
            <a:endParaRPr sz="2200" kern="1200" dirty="0">
              <a:solidFill>
                <a:schemeClr val="tx2">
                  <a:lumMod val="75000"/>
                </a:schemeClr>
              </a:solidFill>
              <a:ea typeface="+mn-ea"/>
            </a:endParaRPr>
          </a:p>
        </p:txBody>
      </p:sp>
      <p:grpSp>
        <p:nvGrpSpPr>
          <p:cNvPr id="29" name="object 10">
            <a:extLst>
              <a:ext uri="{FF2B5EF4-FFF2-40B4-BE49-F238E27FC236}">
                <a16:creationId xmlns:a16="http://schemas.microsoft.com/office/drawing/2014/main" id="{C1284A2C-5FC1-4818-C23D-B145C18DD629}"/>
              </a:ext>
            </a:extLst>
          </p:cNvPr>
          <p:cNvGrpSpPr/>
          <p:nvPr/>
        </p:nvGrpSpPr>
        <p:grpSpPr>
          <a:xfrm>
            <a:off x="595829" y="1193267"/>
            <a:ext cx="6263585" cy="191033"/>
            <a:chOff x="576984" y="1342651"/>
            <a:chExt cx="6263585" cy="191033"/>
          </a:xfrm>
          <a:solidFill>
            <a:srgbClr val="FFC000"/>
          </a:solidFill>
        </p:grpSpPr>
        <p:sp>
          <p:nvSpPr>
            <p:cNvPr id="30" name="object 11">
              <a:extLst>
                <a:ext uri="{FF2B5EF4-FFF2-40B4-BE49-F238E27FC236}">
                  <a16:creationId xmlns:a16="http://schemas.microsoft.com/office/drawing/2014/main" id="{77A16F3D-C7AC-78C6-6A53-604A3CF71157}"/>
                </a:ext>
              </a:extLst>
            </p:cNvPr>
            <p:cNvSpPr/>
            <p:nvPr/>
          </p:nvSpPr>
          <p:spPr>
            <a:xfrm>
              <a:off x="755999" y="1451114"/>
              <a:ext cx="6084570" cy="0"/>
            </a:xfrm>
            <a:custGeom>
              <a:avLst/>
              <a:gdLst/>
              <a:ahLst/>
              <a:cxnLst/>
              <a:rect l="l" t="t" r="r" b="b"/>
              <a:pathLst>
                <a:path w="6084570">
                  <a:moveTo>
                    <a:pt x="0" y="0"/>
                  </a:moveTo>
                  <a:lnTo>
                    <a:pt x="6083998" y="0"/>
                  </a:lnTo>
                </a:path>
              </a:pathLst>
            </a:custGeom>
            <a:grpFill/>
            <a:ln w="12700">
              <a:solidFill>
                <a:srgbClr val="FFC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4" name="object 12">
              <a:extLst>
                <a:ext uri="{FF2B5EF4-FFF2-40B4-BE49-F238E27FC236}">
                  <a16:creationId xmlns:a16="http://schemas.microsoft.com/office/drawing/2014/main" id="{05518CF0-A6E2-134D-9AA2-7DFF8744A9CB}"/>
                </a:ext>
              </a:extLst>
            </p:cNvPr>
            <p:cNvSpPr/>
            <p:nvPr/>
          </p:nvSpPr>
          <p:spPr>
            <a:xfrm>
              <a:off x="576984" y="1342651"/>
              <a:ext cx="189045" cy="191033"/>
            </a:xfrm>
            <a:custGeom>
              <a:avLst/>
              <a:gdLst/>
              <a:ahLst/>
              <a:cxnLst/>
              <a:rect l="l" t="t" r="r" b="b"/>
              <a:pathLst>
                <a:path w="280034" h="280034">
                  <a:moveTo>
                    <a:pt x="139865" y="0"/>
                  </a:moveTo>
                  <a:lnTo>
                    <a:pt x="95658" y="7129"/>
                  </a:lnTo>
                  <a:lnTo>
                    <a:pt x="57264" y="26982"/>
                  </a:lnTo>
                  <a:lnTo>
                    <a:pt x="26986" y="57256"/>
                  </a:lnTo>
                  <a:lnTo>
                    <a:pt x="7130" y="95647"/>
                  </a:lnTo>
                  <a:lnTo>
                    <a:pt x="0" y="139852"/>
                  </a:lnTo>
                  <a:lnTo>
                    <a:pt x="7130" y="184059"/>
                  </a:lnTo>
                  <a:lnTo>
                    <a:pt x="26986" y="222453"/>
                  </a:lnTo>
                  <a:lnTo>
                    <a:pt x="57264" y="252730"/>
                  </a:lnTo>
                  <a:lnTo>
                    <a:pt x="95658" y="272586"/>
                  </a:lnTo>
                  <a:lnTo>
                    <a:pt x="139865" y="279717"/>
                  </a:lnTo>
                  <a:lnTo>
                    <a:pt x="184071" y="272586"/>
                  </a:lnTo>
                  <a:lnTo>
                    <a:pt x="222465" y="252730"/>
                  </a:lnTo>
                  <a:lnTo>
                    <a:pt x="252743" y="222453"/>
                  </a:lnTo>
                  <a:lnTo>
                    <a:pt x="272599" y="184059"/>
                  </a:lnTo>
                  <a:lnTo>
                    <a:pt x="279730" y="139852"/>
                  </a:lnTo>
                  <a:lnTo>
                    <a:pt x="272599" y="95647"/>
                  </a:lnTo>
                  <a:lnTo>
                    <a:pt x="252743" y="57256"/>
                  </a:lnTo>
                  <a:lnTo>
                    <a:pt x="222465" y="26982"/>
                  </a:lnTo>
                  <a:lnTo>
                    <a:pt x="184071" y="7129"/>
                  </a:lnTo>
                  <a:lnTo>
                    <a:pt x="139865" y="0"/>
                  </a:ln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cxnSp>
        <p:nvCxnSpPr>
          <p:cNvPr id="35" name="Connettore diritto 34">
            <a:extLst>
              <a:ext uri="{FF2B5EF4-FFF2-40B4-BE49-F238E27FC236}">
                <a16:creationId xmlns:a16="http://schemas.microsoft.com/office/drawing/2014/main" id="{6F9D626E-CCBA-F590-C730-108D55E6362F}"/>
              </a:ext>
            </a:extLst>
          </p:cNvPr>
          <p:cNvCxnSpPr/>
          <p:nvPr/>
        </p:nvCxnSpPr>
        <p:spPr>
          <a:xfrm>
            <a:off x="1949450" y="10062867"/>
            <a:ext cx="4909964" cy="0"/>
          </a:xfrm>
          <a:prstGeom prst="line">
            <a:avLst/>
          </a:prstGeom>
          <a:ln w="127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object 3">
            <a:extLst>
              <a:ext uri="{FF2B5EF4-FFF2-40B4-BE49-F238E27FC236}">
                <a16:creationId xmlns:a16="http://schemas.microsoft.com/office/drawing/2014/main" id="{DB7C7760-A620-E0B8-1B5C-DCC8A0B7752E}"/>
              </a:ext>
            </a:extLst>
          </p:cNvPr>
          <p:cNvSpPr txBox="1"/>
          <p:nvPr/>
        </p:nvSpPr>
        <p:spPr>
          <a:xfrm>
            <a:off x="451699" y="9994900"/>
            <a:ext cx="1654175" cy="1359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800" b="1" i="0" u="none" strike="noStrike" kern="1200" cap="none" spc="-5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GUIDA</a:t>
            </a:r>
            <a:r>
              <a:rPr kumimoji="0" lang="it-IT" sz="800" b="1" i="0" u="none" strike="noStrike" kern="1200" cap="none" spc="-50" normalizeH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PORTALE LAUREE</a:t>
            </a:r>
            <a:endParaRPr kumimoji="0" sz="800" b="1" i="0" u="none" strike="noStrike" kern="1200" cap="none" spc="-5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A0D87336-9A32-C23D-F3CB-9F09880DC3EF}"/>
              </a:ext>
            </a:extLst>
          </p:cNvPr>
          <p:cNvSpPr/>
          <p:nvPr/>
        </p:nvSpPr>
        <p:spPr>
          <a:xfrm>
            <a:off x="0" y="610346"/>
            <a:ext cx="451699" cy="155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3C6851BD-CF69-7F98-1119-E6BD09E397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3847" y="1495566"/>
            <a:ext cx="2620927" cy="501453"/>
          </a:xfrm>
          <a:prstGeom prst="rect">
            <a:avLst/>
          </a:prstGeom>
        </p:spPr>
      </p:pic>
      <p:sp>
        <p:nvSpPr>
          <p:cNvPr id="15" name="Rettangolo 14">
            <a:extLst>
              <a:ext uri="{FF2B5EF4-FFF2-40B4-BE49-F238E27FC236}">
                <a16:creationId xmlns:a16="http://schemas.microsoft.com/office/drawing/2014/main" id="{96B7C05B-1F17-A00E-618A-EA4D9E438BAD}"/>
              </a:ext>
            </a:extLst>
          </p:cNvPr>
          <p:cNvSpPr/>
          <p:nvPr/>
        </p:nvSpPr>
        <p:spPr>
          <a:xfrm>
            <a:off x="3646417" y="6372340"/>
            <a:ext cx="267683" cy="1050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0F6A80EA-8CF8-9109-A8B7-5BC1A66D73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63650" y="2029544"/>
            <a:ext cx="4999355" cy="2322851"/>
          </a:xfrm>
          <a:prstGeom prst="rect">
            <a:avLst/>
          </a:prstGeom>
          <a:ln w="38100">
            <a:solidFill>
              <a:schemeClr val="accent1">
                <a:lumMod val="50000"/>
              </a:schemeClr>
            </a:solidFill>
          </a:ln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5621D068-56BF-74C3-F8B1-73F7AA56DF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02357" y="5247550"/>
            <a:ext cx="4648200" cy="1136970"/>
          </a:xfrm>
          <a:prstGeom prst="rect">
            <a:avLst/>
          </a:prstGeom>
        </p:spPr>
      </p:pic>
      <p:sp>
        <p:nvSpPr>
          <p:cNvPr id="4" name="Rettangolo arrotondato 3">
            <a:extLst>
              <a:ext uri="{FF2B5EF4-FFF2-40B4-BE49-F238E27FC236}">
                <a16:creationId xmlns:a16="http://schemas.microsoft.com/office/drawing/2014/main" id="{1ADB7FF1-9BC9-A8D0-6FA0-C5E2253DC672}"/>
              </a:ext>
            </a:extLst>
          </p:cNvPr>
          <p:cNvSpPr/>
          <p:nvPr/>
        </p:nvSpPr>
        <p:spPr>
          <a:xfrm>
            <a:off x="1150580" y="5198466"/>
            <a:ext cx="5181600" cy="1278940"/>
          </a:xfrm>
          <a:prstGeom prst="roundRect">
            <a:avLst/>
          </a:prstGeom>
          <a:noFill/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1" name="Rettangolo 40">
            <a:extLst>
              <a:ext uri="{FF2B5EF4-FFF2-40B4-BE49-F238E27FC236}">
                <a16:creationId xmlns:a16="http://schemas.microsoft.com/office/drawing/2014/main" id="{A6287A70-FF90-A52B-30FC-616C6A17A585}"/>
              </a:ext>
            </a:extLst>
          </p:cNvPr>
          <p:cNvSpPr/>
          <p:nvPr/>
        </p:nvSpPr>
        <p:spPr>
          <a:xfrm>
            <a:off x="651295" y="4544768"/>
            <a:ext cx="622625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dirty="0">
                <a:latin typeface="Arial"/>
                <a:cs typeface="Arial"/>
              </a:rPr>
              <a:t>Leggi attentamente le avvertenze, scegli l’argomento/titolo della prova finale, inoltra al docente per l’approvazione e attendi l’esito.</a:t>
            </a:r>
            <a:endParaRPr lang="it-IT" sz="1200" b="1" dirty="0">
              <a:latin typeface="Arial"/>
              <a:cs typeface="Arial"/>
            </a:endParaRPr>
          </a:p>
        </p:txBody>
      </p:sp>
      <p:sp>
        <p:nvSpPr>
          <p:cNvPr id="42" name="Rettangolo con angoli arrotondati 26">
            <a:extLst>
              <a:ext uri="{FF2B5EF4-FFF2-40B4-BE49-F238E27FC236}">
                <a16:creationId xmlns:a16="http://schemas.microsoft.com/office/drawing/2014/main" id="{9F362728-8622-D974-D267-F50BE7E09911}"/>
              </a:ext>
            </a:extLst>
          </p:cNvPr>
          <p:cNvSpPr/>
          <p:nvPr/>
        </p:nvSpPr>
        <p:spPr>
          <a:xfrm>
            <a:off x="540023" y="4529831"/>
            <a:ext cx="6428343" cy="517286"/>
          </a:xfrm>
          <a:prstGeom prst="roundRect">
            <a:avLst/>
          </a:prstGeom>
          <a:noFill/>
          <a:ln w="1270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3" name="Immagine 42">
            <a:extLst>
              <a:ext uri="{FF2B5EF4-FFF2-40B4-BE49-F238E27FC236}">
                <a16:creationId xmlns:a16="http://schemas.microsoft.com/office/drawing/2014/main" id="{022343BF-54C7-5460-4112-CF135022467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9072" y="4587333"/>
            <a:ext cx="209550" cy="419100"/>
          </a:xfrm>
          <a:prstGeom prst="rect">
            <a:avLst/>
          </a:prstGeom>
        </p:spPr>
      </p:pic>
      <p:pic>
        <p:nvPicPr>
          <p:cNvPr id="44" name="Elemento grafico 8" descr="Lente di ingrandimento">
            <a:extLst>
              <a:ext uri="{FF2B5EF4-FFF2-40B4-BE49-F238E27FC236}">
                <a16:creationId xmlns:a16="http://schemas.microsoft.com/office/drawing/2014/main" id="{695FFFD6-75CD-16DD-D469-B822298F29C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64425" y="4564790"/>
            <a:ext cx="425926" cy="421619"/>
          </a:xfrm>
          <a:prstGeom prst="rect">
            <a:avLst/>
          </a:prstGeom>
        </p:spPr>
      </p:pic>
      <p:pic>
        <p:nvPicPr>
          <p:cNvPr id="45" name="Immagine 44">
            <a:extLst>
              <a:ext uri="{FF2B5EF4-FFF2-40B4-BE49-F238E27FC236}">
                <a16:creationId xmlns:a16="http://schemas.microsoft.com/office/drawing/2014/main" id="{34F4F580-BA63-23C7-B70D-C77C811ECEF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82650" y="6870700"/>
            <a:ext cx="5756565" cy="2792411"/>
          </a:xfrm>
          <a:prstGeom prst="rect">
            <a:avLst/>
          </a:prstGeom>
        </p:spPr>
      </p:pic>
      <p:sp>
        <p:nvSpPr>
          <p:cNvPr id="21" name="Rettangolo 20">
            <a:extLst>
              <a:ext uri="{FF2B5EF4-FFF2-40B4-BE49-F238E27FC236}">
                <a16:creationId xmlns:a16="http://schemas.microsoft.com/office/drawing/2014/main" id="{C426A4A0-8140-4D59-830D-7BFCBC35C8FD}"/>
              </a:ext>
            </a:extLst>
          </p:cNvPr>
          <p:cNvSpPr/>
          <p:nvPr/>
        </p:nvSpPr>
        <p:spPr>
          <a:xfrm>
            <a:off x="0" y="610346"/>
            <a:ext cx="451699" cy="155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2" name="object 2">
            <a:extLst>
              <a:ext uri="{FF2B5EF4-FFF2-40B4-BE49-F238E27FC236}">
                <a16:creationId xmlns:a16="http://schemas.microsoft.com/office/drawing/2014/main" id="{66733BAE-5258-4F8D-B882-759E3BEC0E58}"/>
              </a:ext>
            </a:extLst>
          </p:cNvPr>
          <p:cNvSpPr txBox="1"/>
          <p:nvPr/>
        </p:nvSpPr>
        <p:spPr>
          <a:xfrm>
            <a:off x="451535" y="610346"/>
            <a:ext cx="96520" cy="1667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000" b="0" i="0" u="none" strike="noStrike" kern="1200" cap="none" spc="-5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7</a:t>
            </a:r>
            <a:endParaRPr kumimoji="0" sz="1000" b="0" i="0" u="none" strike="noStrike" kern="1200" cap="none" spc="0" normalizeH="0" baseline="0" noProof="0" dirty="0">
              <a:ln>
                <a:noFill/>
              </a:ln>
              <a:solidFill>
                <a:srgbClr val="1F497D">
                  <a:lumMod val="75000"/>
                </a:srgbClr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3" name="Rettangolo 22">
            <a:extLst>
              <a:ext uri="{FF2B5EF4-FFF2-40B4-BE49-F238E27FC236}">
                <a16:creationId xmlns:a16="http://schemas.microsoft.com/office/drawing/2014/main" id="{6394276C-802E-4F0B-A4F9-38DE7DB4530E}"/>
              </a:ext>
            </a:extLst>
          </p:cNvPr>
          <p:cNvSpPr/>
          <p:nvPr/>
        </p:nvSpPr>
        <p:spPr>
          <a:xfrm>
            <a:off x="0" y="610346"/>
            <a:ext cx="451699" cy="155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4" name="Rettangolo 23">
            <a:extLst>
              <a:ext uri="{FF2B5EF4-FFF2-40B4-BE49-F238E27FC236}">
                <a16:creationId xmlns:a16="http://schemas.microsoft.com/office/drawing/2014/main" id="{297DD4F6-D4C3-430E-AB6D-1D14E38BAA19}"/>
              </a:ext>
            </a:extLst>
          </p:cNvPr>
          <p:cNvSpPr/>
          <p:nvPr/>
        </p:nvSpPr>
        <p:spPr>
          <a:xfrm>
            <a:off x="0" y="625769"/>
            <a:ext cx="418407" cy="14003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94258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25A4F5-89C6-5F7D-BA4C-F23867212F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>
            <a:extLst>
              <a:ext uri="{FF2B5EF4-FFF2-40B4-BE49-F238E27FC236}">
                <a16:creationId xmlns:a16="http://schemas.microsoft.com/office/drawing/2014/main" id="{E0D9C3C2-62AA-CF6A-5C59-474F74BB24C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48179" y="896314"/>
            <a:ext cx="6191505" cy="35137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l">
              <a:spcBef>
                <a:spcPts val="100"/>
              </a:spcBef>
            </a:pPr>
            <a:r>
              <a:rPr lang="it-IT" sz="2200" kern="1200" dirty="0">
                <a:solidFill>
                  <a:schemeClr val="tx2">
                    <a:lumMod val="75000"/>
                  </a:schemeClr>
                </a:solidFill>
                <a:ea typeface="+mn-ea"/>
              </a:rPr>
              <a:t>PAGAMENTO CONTRIBUTO DI LAUREA</a:t>
            </a:r>
            <a:endParaRPr sz="2200" kern="1200" dirty="0">
              <a:solidFill>
                <a:schemeClr val="tx2">
                  <a:lumMod val="75000"/>
                </a:schemeClr>
              </a:solidFill>
              <a:ea typeface="+mn-ea"/>
            </a:endParaRPr>
          </a:p>
        </p:txBody>
      </p:sp>
      <p:grpSp>
        <p:nvGrpSpPr>
          <p:cNvPr id="29" name="object 10">
            <a:extLst>
              <a:ext uri="{FF2B5EF4-FFF2-40B4-BE49-F238E27FC236}">
                <a16:creationId xmlns:a16="http://schemas.microsoft.com/office/drawing/2014/main" id="{6AEB6299-77C3-227E-02E3-C29B49C55FBB}"/>
              </a:ext>
            </a:extLst>
          </p:cNvPr>
          <p:cNvGrpSpPr/>
          <p:nvPr/>
        </p:nvGrpSpPr>
        <p:grpSpPr>
          <a:xfrm>
            <a:off x="595829" y="1193267"/>
            <a:ext cx="6263585" cy="191033"/>
            <a:chOff x="576984" y="1342651"/>
            <a:chExt cx="6263585" cy="191033"/>
          </a:xfrm>
          <a:solidFill>
            <a:srgbClr val="FFC000"/>
          </a:solidFill>
        </p:grpSpPr>
        <p:sp>
          <p:nvSpPr>
            <p:cNvPr id="30" name="object 11">
              <a:extLst>
                <a:ext uri="{FF2B5EF4-FFF2-40B4-BE49-F238E27FC236}">
                  <a16:creationId xmlns:a16="http://schemas.microsoft.com/office/drawing/2014/main" id="{222121A5-2F83-0680-F918-BE6F3CA27C15}"/>
                </a:ext>
              </a:extLst>
            </p:cNvPr>
            <p:cNvSpPr/>
            <p:nvPr/>
          </p:nvSpPr>
          <p:spPr>
            <a:xfrm>
              <a:off x="755999" y="1451114"/>
              <a:ext cx="6084570" cy="0"/>
            </a:xfrm>
            <a:custGeom>
              <a:avLst/>
              <a:gdLst/>
              <a:ahLst/>
              <a:cxnLst/>
              <a:rect l="l" t="t" r="r" b="b"/>
              <a:pathLst>
                <a:path w="6084570">
                  <a:moveTo>
                    <a:pt x="0" y="0"/>
                  </a:moveTo>
                  <a:lnTo>
                    <a:pt x="6083998" y="0"/>
                  </a:lnTo>
                </a:path>
              </a:pathLst>
            </a:custGeom>
            <a:grpFill/>
            <a:ln w="12700">
              <a:solidFill>
                <a:srgbClr val="FFC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4" name="object 12">
              <a:extLst>
                <a:ext uri="{FF2B5EF4-FFF2-40B4-BE49-F238E27FC236}">
                  <a16:creationId xmlns:a16="http://schemas.microsoft.com/office/drawing/2014/main" id="{A2FFF8C7-F38E-DE3D-DC06-F1F2991C6E10}"/>
                </a:ext>
              </a:extLst>
            </p:cNvPr>
            <p:cNvSpPr/>
            <p:nvPr/>
          </p:nvSpPr>
          <p:spPr>
            <a:xfrm>
              <a:off x="576984" y="1342651"/>
              <a:ext cx="189045" cy="191033"/>
            </a:xfrm>
            <a:custGeom>
              <a:avLst/>
              <a:gdLst/>
              <a:ahLst/>
              <a:cxnLst/>
              <a:rect l="l" t="t" r="r" b="b"/>
              <a:pathLst>
                <a:path w="280034" h="280034">
                  <a:moveTo>
                    <a:pt x="139865" y="0"/>
                  </a:moveTo>
                  <a:lnTo>
                    <a:pt x="95658" y="7129"/>
                  </a:lnTo>
                  <a:lnTo>
                    <a:pt x="57264" y="26982"/>
                  </a:lnTo>
                  <a:lnTo>
                    <a:pt x="26986" y="57256"/>
                  </a:lnTo>
                  <a:lnTo>
                    <a:pt x="7130" y="95647"/>
                  </a:lnTo>
                  <a:lnTo>
                    <a:pt x="0" y="139852"/>
                  </a:lnTo>
                  <a:lnTo>
                    <a:pt x="7130" y="184059"/>
                  </a:lnTo>
                  <a:lnTo>
                    <a:pt x="26986" y="222453"/>
                  </a:lnTo>
                  <a:lnTo>
                    <a:pt x="57264" y="252730"/>
                  </a:lnTo>
                  <a:lnTo>
                    <a:pt x="95658" y="272586"/>
                  </a:lnTo>
                  <a:lnTo>
                    <a:pt x="139865" y="279717"/>
                  </a:lnTo>
                  <a:lnTo>
                    <a:pt x="184071" y="272586"/>
                  </a:lnTo>
                  <a:lnTo>
                    <a:pt x="222465" y="252730"/>
                  </a:lnTo>
                  <a:lnTo>
                    <a:pt x="252743" y="222453"/>
                  </a:lnTo>
                  <a:lnTo>
                    <a:pt x="272599" y="184059"/>
                  </a:lnTo>
                  <a:lnTo>
                    <a:pt x="279730" y="139852"/>
                  </a:lnTo>
                  <a:lnTo>
                    <a:pt x="272599" y="95647"/>
                  </a:lnTo>
                  <a:lnTo>
                    <a:pt x="252743" y="57256"/>
                  </a:lnTo>
                  <a:lnTo>
                    <a:pt x="222465" y="26982"/>
                  </a:lnTo>
                  <a:lnTo>
                    <a:pt x="184071" y="7129"/>
                  </a:lnTo>
                  <a:lnTo>
                    <a:pt x="139865" y="0"/>
                  </a:ln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cxnSp>
        <p:nvCxnSpPr>
          <p:cNvPr id="35" name="Connettore diritto 34">
            <a:extLst>
              <a:ext uri="{FF2B5EF4-FFF2-40B4-BE49-F238E27FC236}">
                <a16:creationId xmlns:a16="http://schemas.microsoft.com/office/drawing/2014/main" id="{F2049A90-5112-9107-F23F-D62B1674FE8B}"/>
              </a:ext>
            </a:extLst>
          </p:cNvPr>
          <p:cNvCxnSpPr/>
          <p:nvPr/>
        </p:nvCxnSpPr>
        <p:spPr>
          <a:xfrm>
            <a:off x="1949450" y="10062867"/>
            <a:ext cx="4909964" cy="0"/>
          </a:xfrm>
          <a:prstGeom prst="line">
            <a:avLst/>
          </a:prstGeom>
          <a:ln w="127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object 3">
            <a:extLst>
              <a:ext uri="{FF2B5EF4-FFF2-40B4-BE49-F238E27FC236}">
                <a16:creationId xmlns:a16="http://schemas.microsoft.com/office/drawing/2014/main" id="{150783E3-6760-BEF5-99D1-8BDB27DC3BF1}"/>
              </a:ext>
            </a:extLst>
          </p:cNvPr>
          <p:cNvSpPr txBox="1"/>
          <p:nvPr/>
        </p:nvSpPr>
        <p:spPr>
          <a:xfrm>
            <a:off x="451699" y="9994900"/>
            <a:ext cx="1654175" cy="1359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800" b="1" i="0" u="none" strike="noStrike" kern="1200" cap="none" spc="-5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GUIDA</a:t>
            </a:r>
            <a:r>
              <a:rPr kumimoji="0" lang="it-IT" sz="800" b="1" i="0" u="none" strike="noStrike" kern="1200" cap="none" spc="-50" normalizeH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PORTALE LAUREE</a:t>
            </a:r>
            <a:endParaRPr kumimoji="0" sz="800" b="1" i="0" u="none" strike="noStrike" kern="1200" cap="none" spc="-5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F08C55C3-966F-2483-0154-C2EC51EE317D}"/>
              </a:ext>
            </a:extLst>
          </p:cNvPr>
          <p:cNvSpPr/>
          <p:nvPr/>
        </p:nvSpPr>
        <p:spPr>
          <a:xfrm>
            <a:off x="0" y="610346"/>
            <a:ext cx="451699" cy="155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Rettangolo 14">
            <a:extLst>
              <a:ext uri="{FF2B5EF4-FFF2-40B4-BE49-F238E27FC236}">
                <a16:creationId xmlns:a16="http://schemas.microsoft.com/office/drawing/2014/main" id="{6C4B71BF-6047-BC43-5D0A-37BC3969A093}"/>
              </a:ext>
            </a:extLst>
          </p:cNvPr>
          <p:cNvSpPr/>
          <p:nvPr/>
        </p:nvSpPr>
        <p:spPr>
          <a:xfrm>
            <a:off x="3646417" y="6372340"/>
            <a:ext cx="267683" cy="1050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43" name="Immagine 42">
            <a:extLst>
              <a:ext uri="{FF2B5EF4-FFF2-40B4-BE49-F238E27FC236}">
                <a16:creationId xmlns:a16="http://schemas.microsoft.com/office/drawing/2014/main" id="{5E4B907D-998C-D97F-3849-B21CBBD959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9072" y="4587333"/>
            <a:ext cx="209550" cy="419100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C19F263D-C60C-44A5-227C-4369C236BD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8822" y="1456497"/>
            <a:ext cx="3257550" cy="600075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55FA56F3-29B6-8953-6B31-26A116D43C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85212" y="2100203"/>
            <a:ext cx="5057775" cy="1771650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chemeClr val="tx2">
                <a:lumMod val="5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6" name="Immagine 15">
            <a:extLst>
              <a:ext uri="{FF2B5EF4-FFF2-40B4-BE49-F238E27FC236}">
                <a16:creationId xmlns:a16="http://schemas.microsoft.com/office/drawing/2014/main" id="{276AF0DE-2A07-AF8E-DDB2-8BDAB8074FD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4509"/>
          <a:stretch/>
        </p:blipFill>
        <p:spPr>
          <a:xfrm>
            <a:off x="1481039" y="4655957"/>
            <a:ext cx="4811527" cy="2466975"/>
          </a:xfrm>
          <a:prstGeom prst="rect">
            <a:avLst/>
          </a:prstGeom>
          <a:ln w="38100">
            <a:solidFill>
              <a:schemeClr val="tx2">
                <a:lumMod val="50000"/>
              </a:schemeClr>
            </a:solidFill>
          </a:ln>
        </p:spPr>
      </p:pic>
      <p:sp>
        <p:nvSpPr>
          <p:cNvPr id="17" name="Rettangolo 16">
            <a:extLst>
              <a:ext uri="{FF2B5EF4-FFF2-40B4-BE49-F238E27FC236}">
                <a16:creationId xmlns:a16="http://schemas.microsoft.com/office/drawing/2014/main" id="{252FD5B0-A374-0C88-307A-85DF594A5F60}"/>
              </a:ext>
            </a:extLst>
          </p:cNvPr>
          <p:cNvSpPr/>
          <p:nvPr/>
        </p:nvSpPr>
        <p:spPr>
          <a:xfrm>
            <a:off x="703999" y="4032494"/>
            <a:ext cx="622625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it-IT" sz="1200" dirty="0">
                <a:latin typeface="Arial"/>
                <a:cs typeface="Arial"/>
              </a:rPr>
              <a:t>Scegli la modalità di pagamento ed </a:t>
            </a:r>
            <a:r>
              <a:rPr lang="it-IT" altLang="it-IT" sz="1200" dirty="0">
                <a:latin typeface="Arial"/>
                <a:cs typeface="Arial"/>
              </a:rPr>
              <a:t>effettua il versamento del contributo di </a:t>
            </a:r>
            <a:r>
              <a:rPr lang="it-IT" altLang="it-IT" sz="1200">
                <a:latin typeface="Arial"/>
                <a:cs typeface="Arial"/>
              </a:rPr>
              <a:t>laurea e </a:t>
            </a:r>
            <a:r>
              <a:rPr lang="it-IT" altLang="it-IT" sz="1200" dirty="0">
                <a:latin typeface="Arial"/>
                <a:cs typeface="Arial"/>
              </a:rPr>
              <a:t>dell’imposta di bollo (16,00 euro). </a:t>
            </a:r>
            <a:endParaRPr lang="it-IT" sz="1200" b="1" dirty="0">
              <a:latin typeface="Arial"/>
              <a:cs typeface="Arial"/>
            </a:endParaRPr>
          </a:p>
        </p:txBody>
      </p:sp>
      <p:sp>
        <p:nvSpPr>
          <p:cNvPr id="18" name="Rettangolo con angoli arrotondati 26">
            <a:extLst>
              <a:ext uri="{FF2B5EF4-FFF2-40B4-BE49-F238E27FC236}">
                <a16:creationId xmlns:a16="http://schemas.microsoft.com/office/drawing/2014/main" id="{F3C80E84-2D2F-6B5A-267D-CE13944AD033}"/>
              </a:ext>
            </a:extLst>
          </p:cNvPr>
          <p:cNvSpPr/>
          <p:nvPr/>
        </p:nvSpPr>
        <p:spPr>
          <a:xfrm>
            <a:off x="566129" y="3991615"/>
            <a:ext cx="6428343" cy="517286"/>
          </a:xfrm>
          <a:prstGeom prst="roundRect">
            <a:avLst/>
          </a:prstGeom>
          <a:noFill/>
          <a:ln w="1270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9" name="Immagine 18">
            <a:extLst>
              <a:ext uri="{FF2B5EF4-FFF2-40B4-BE49-F238E27FC236}">
                <a16:creationId xmlns:a16="http://schemas.microsoft.com/office/drawing/2014/main" id="{9ADB7CE6-427F-BA06-87B4-AB5FA3AB67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178" y="4049117"/>
            <a:ext cx="209550" cy="419100"/>
          </a:xfrm>
          <a:prstGeom prst="rect">
            <a:avLst/>
          </a:prstGeom>
        </p:spPr>
      </p:pic>
      <p:pic>
        <p:nvPicPr>
          <p:cNvPr id="20" name="Elemento grafico 8" descr="Lente di ingrandimento">
            <a:extLst>
              <a:ext uri="{FF2B5EF4-FFF2-40B4-BE49-F238E27FC236}">
                <a16:creationId xmlns:a16="http://schemas.microsoft.com/office/drawing/2014/main" id="{3BDEAAF9-4EA2-1EA6-4079-9F3656D66C7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90531" y="4026574"/>
            <a:ext cx="425926" cy="421619"/>
          </a:xfrm>
          <a:prstGeom prst="rect">
            <a:avLst/>
          </a:prstGeom>
        </p:spPr>
      </p:pic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6ADD1199-A3C4-AF85-1C6C-B167AD42EB2B}"/>
              </a:ext>
            </a:extLst>
          </p:cNvPr>
          <p:cNvSpPr txBox="1"/>
          <p:nvPr/>
        </p:nvSpPr>
        <p:spPr>
          <a:xfrm>
            <a:off x="1305039" y="7393713"/>
            <a:ext cx="655717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200" dirty="0">
                <a:latin typeface="Arial"/>
                <a:cs typeface="Arial"/>
              </a:rPr>
              <a:t>Se non effettui il pagamento non potrai inoltrare la domanda di laurea.</a:t>
            </a:r>
          </a:p>
          <a:p>
            <a:r>
              <a:rPr lang="it-IT" altLang="it-IT" sz="1200" dirty="0">
                <a:latin typeface="Arial"/>
                <a:cs typeface="Arial"/>
              </a:rPr>
              <a:t>Per poter modificare il titolo dell’elaborato finale devi prima effettuare il pagamento.</a:t>
            </a:r>
            <a:endParaRPr lang="it-IT" sz="1200" dirty="0">
              <a:latin typeface="Arial"/>
              <a:cs typeface="Arial"/>
            </a:endParaRPr>
          </a:p>
          <a:p>
            <a:endParaRPr lang="it-IT" sz="1200" dirty="0">
              <a:latin typeface="Arial"/>
              <a:cs typeface="Arial"/>
            </a:endParaRPr>
          </a:p>
        </p:txBody>
      </p:sp>
      <p:pic>
        <p:nvPicPr>
          <p:cNvPr id="23" name="Elemento grafico 34" descr="Avvertenza">
            <a:extLst>
              <a:ext uri="{FF2B5EF4-FFF2-40B4-BE49-F238E27FC236}">
                <a16:creationId xmlns:a16="http://schemas.microsoft.com/office/drawing/2014/main" id="{94C5C91C-6FFA-E1A0-F93D-85F04C0F63F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84874" y="7402620"/>
            <a:ext cx="348190" cy="348190"/>
          </a:xfrm>
          <a:prstGeom prst="rect">
            <a:avLst/>
          </a:prstGeom>
        </p:spPr>
      </p:pic>
      <p:pic>
        <p:nvPicPr>
          <p:cNvPr id="25" name="Immagine 24">
            <a:extLst>
              <a:ext uri="{FF2B5EF4-FFF2-40B4-BE49-F238E27FC236}">
                <a16:creationId xmlns:a16="http://schemas.microsoft.com/office/drawing/2014/main" id="{F20106CC-FC01-7A5D-0DAE-21FB1EA5F34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98638" y="8088989"/>
            <a:ext cx="1788028" cy="1845203"/>
          </a:xfrm>
          <a:prstGeom prst="rect">
            <a:avLst/>
          </a:prstGeom>
        </p:spPr>
      </p:pic>
      <p:pic>
        <p:nvPicPr>
          <p:cNvPr id="26" name="Immagine 25">
            <a:extLst>
              <a:ext uri="{FF2B5EF4-FFF2-40B4-BE49-F238E27FC236}">
                <a16:creationId xmlns:a16="http://schemas.microsoft.com/office/drawing/2014/main" id="{1F76990B-EE8A-26C0-7004-E6C2B91DFC0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512282" y="8310825"/>
            <a:ext cx="4502661" cy="1496138"/>
          </a:xfrm>
          <a:prstGeom prst="rect">
            <a:avLst/>
          </a:prstGeom>
        </p:spPr>
      </p:pic>
      <p:pic>
        <p:nvPicPr>
          <p:cNvPr id="27" name="Elemento grafico 28" descr="Freccia linea, leggera curva">
            <a:extLst>
              <a:ext uri="{FF2B5EF4-FFF2-40B4-BE49-F238E27FC236}">
                <a16:creationId xmlns:a16="http://schemas.microsoft.com/office/drawing/2014/main" id="{86146677-55BC-F1AB-B3C1-3FF339C7436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669941" y="8684409"/>
            <a:ext cx="871865" cy="577704"/>
          </a:xfrm>
          <a:prstGeom prst="rect">
            <a:avLst/>
          </a:prstGeom>
        </p:spPr>
      </p:pic>
      <p:sp>
        <p:nvSpPr>
          <p:cNvPr id="31" name="Rettangolo 30">
            <a:extLst>
              <a:ext uri="{FF2B5EF4-FFF2-40B4-BE49-F238E27FC236}">
                <a16:creationId xmlns:a16="http://schemas.microsoft.com/office/drawing/2014/main" id="{E24B51C4-E16E-8024-291B-EDCBFACFCC4A}"/>
              </a:ext>
            </a:extLst>
          </p:cNvPr>
          <p:cNvSpPr/>
          <p:nvPr/>
        </p:nvSpPr>
        <p:spPr>
          <a:xfrm>
            <a:off x="0" y="610346"/>
            <a:ext cx="451699" cy="155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3" name="object 2">
            <a:extLst>
              <a:ext uri="{FF2B5EF4-FFF2-40B4-BE49-F238E27FC236}">
                <a16:creationId xmlns:a16="http://schemas.microsoft.com/office/drawing/2014/main" id="{15476A11-A7CB-4602-BB20-B8482D9DD084}"/>
              </a:ext>
            </a:extLst>
          </p:cNvPr>
          <p:cNvSpPr txBox="1"/>
          <p:nvPr/>
        </p:nvSpPr>
        <p:spPr>
          <a:xfrm>
            <a:off x="7030771" y="617119"/>
            <a:ext cx="96520" cy="1667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000" b="0" i="0" u="none" strike="noStrike" kern="1200" cap="none" spc="-5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8</a:t>
            </a:r>
            <a:endParaRPr kumimoji="0" sz="1000" b="0" i="0" u="none" strike="noStrike" kern="1200" cap="none" spc="0" normalizeH="0" baseline="0" noProof="0" dirty="0">
              <a:ln>
                <a:noFill/>
              </a:ln>
              <a:solidFill>
                <a:srgbClr val="1F497D">
                  <a:lumMod val="75000"/>
                </a:srgbClr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6" name="Rettangolo 35">
            <a:extLst>
              <a:ext uri="{FF2B5EF4-FFF2-40B4-BE49-F238E27FC236}">
                <a16:creationId xmlns:a16="http://schemas.microsoft.com/office/drawing/2014/main" id="{5114F4EE-20E6-4B91-B758-4BF0A518A5AF}"/>
              </a:ext>
            </a:extLst>
          </p:cNvPr>
          <p:cNvSpPr/>
          <p:nvPr/>
        </p:nvSpPr>
        <p:spPr>
          <a:xfrm>
            <a:off x="7138093" y="632542"/>
            <a:ext cx="418407" cy="14003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01091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03CA5C-27A9-E644-164C-FB7B106476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>
            <a:extLst>
              <a:ext uri="{FF2B5EF4-FFF2-40B4-BE49-F238E27FC236}">
                <a16:creationId xmlns:a16="http://schemas.microsoft.com/office/drawing/2014/main" id="{1EAEB083-4DC8-DEAC-F590-A8015096BCF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48179" y="896314"/>
            <a:ext cx="6191505" cy="35137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l">
              <a:spcBef>
                <a:spcPts val="100"/>
              </a:spcBef>
            </a:pPr>
            <a:r>
              <a:rPr lang="it-IT" sz="2200" kern="1200" dirty="0">
                <a:solidFill>
                  <a:schemeClr val="tx2">
                    <a:lumMod val="75000"/>
                  </a:schemeClr>
                </a:solidFill>
                <a:ea typeface="+mn-ea"/>
              </a:rPr>
              <a:t>PRESENTAZIONE DOMANDA</a:t>
            </a:r>
            <a:endParaRPr sz="2200" kern="1200" dirty="0">
              <a:solidFill>
                <a:schemeClr val="tx2">
                  <a:lumMod val="75000"/>
                </a:schemeClr>
              </a:solidFill>
              <a:ea typeface="+mn-ea"/>
            </a:endParaRPr>
          </a:p>
        </p:txBody>
      </p:sp>
      <p:grpSp>
        <p:nvGrpSpPr>
          <p:cNvPr id="29" name="object 10">
            <a:extLst>
              <a:ext uri="{FF2B5EF4-FFF2-40B4-BE49-F238E27FC236}">
                <a16:creationId xmlns:a16="http://schemas.microsoft.com/office/drawing/2014/main" id="{058DF409-EE2F-A7BE-BCB0-E216AE624946}"/>
              </a:ext>
            </a:extLst>
          </p:cNvPr>
          <p:cNvGrpSpPr/>
          <p:nvPr/>
        </p:nvGrpSpPr>
        <p:grpSpPr>
          <a:xfrm>
            <a:off x="595829" y="1193267"/>
            <a:ext cx="6263585" cy="191033"/>
            <a:chOff x="576984" y="1342651"/>
            <a:chExt cx="6263585" cy="191033"/>
          </a:xfrm>
          <a:solidFill>
            <a:srgbClr val="FFC000"/>
          </a:solidFill>
        </p:grpSpPr>
        <p:sp>
          <p:nvSpPr>
            <p:cNvPr id="30" name="object 11">
              <a:extLst>
                <a:ext uri="{FF2B5EF4-FFF2-40B4-BE49-F238E27FC236}">
                  <a16:creationId xmlns:a16="http://schemas.microsoft.com/office/drawing/2014/main" id="{CF9F14DE-B6DA-5094-6AAB-45373D957693}"/>
                </a:ext>
              </a:extLst>
            </p:cNvPr>
            <p:cNvSpPr/>
            <p:nvPr/>
          </p:nvSpPr>
          <p:spPr>
            <a:xfrm>
              <a:off x="755999" y="1451114"/>
              <a:ext cx="6084570" cy="0"/>
            </a:xfrm>
            <a:custGeom>
              <a:avLst/>
              <a:gdLst/>
              <a:ahLst/>
              <a:cxnLst/>
              <a:rect l="l" t="t" r="r" b="b"/>
              <a:pathLst>
                <a:path w="6084570">
                  <a:moveTo>
                    <a:pt x="0" y="0"/>
                  </a:moveTo>
                  <a:lnTo>
                    <a:pt x="6083998" y="0"/>
                  </a:lnTo>
                </a:path>
              </a:pathLst>
            </a:custGeom>
            <a:grpFill/>
            <a:ln w="12700">
              <a:solidFill>
                <a:srgbClr val="FFC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4" name="object 12">
              <a:extLst>
                <a:ext uri="{FF2B5EF4-FFF2-40B4-BE49-F238E27FC236}">
                  <a16:creationId xmlns:a16="http://schemas.microsoft.com/office/drawing/2014/main" id="{4CF45999-B921-FCEB-CC40-9D866623A6DE}"/>
                </a:ext>
              </a:extLst>
            </p:cNvPr>
            <p:cNvSpPr/>
            <p:nvPr/>
          </p:nvSpPr>
          <p:spPr>
            <a:xfrm>
              <a:off x="576984" y="1342651"/>
              <a:ext cx="189045" cy="191033"/>
            </a:xfrm>
            <a:custGeom>
              <a:avLst/>
              <a:gdLst/>
              <a:ahLst/>
              <a:cxnLst/>
              <a:rect l="l" t="t" r="r" b="b"/>
              <a:pathLst>
                <a:path w="280034" h="280034">
                  <a:moveTo>
                    <a:pt x="139865" y="0"/>
                  </a:moveTo>
                  <a:lnTo>
                    <a:pt x="95658" y="7129"/>
                  </a:lnTo>
                  <a:lnTo>
                    <a:pt x="57264" y="26982"/>
                  </a:lnTo>
                  <a:lnTo>
                    <a:pt x="26986" y="57256"/>
                  </a:lnTo>
                  <a:lnTo>
                    <a:pt x="7130" y="95647"/>
                  </a:lnTo>
                  <a:lnTo>
                    <a:pt x="0" y="139852"/>
                  </a:lnTo>
                  <a:lnTo>
                    <a:pt x="7130" y="184059"/>
                  </a:lnTo>
                  <a:lnTo>
                    <a:pt x="26986" y="222453"/>
                  </a:lnTo>
                  <a:lnTo>
                    <a:pt x="57264" y="252730"/>
                  </a:lnTo>
                  <a:lnTo>
                    <a:pt x="95658" y="272586"/>
                  </a:lnTo>
                  <a:lnTo>
                    <a:pt x="139865" y="279717"/>
                  </a:lnTo>
                  <a:lnTo>
                    <a:pt x="184071" y="272586"/>
                  </a:lnTo>
                  <a:lnTo>
                    <a:pt x="222465" y="252730"/>
                  </a:lnTo>
                  <a:lnTo>
                    <a:pt x="252743" y="222453"/>
                  </a:lnTo>
                  <a:lnTo>
                    <a:pt x="272599" y="184059"/>
                  </a:lnTo>
                  <a:lnTo>
                    <a:pt x="279730" y="139852"/>
                  </a:lnTo>
                  <a:lnTo>
                    <a:pt x="272599" y="95647"/>
                  </a:lnTo>
                  <a:lnTo>
                    <a:pt x="252743" y="57256"/>
                  </a:lnTo>
                  <a:lnTo>
                    <a:pt x="222465" y="26982"/>
                  </a:lnTo>
                  <a:lnTo>
                    <a:pt x="184071" y="7129"/>
                  </a:lnTo>
                  <a:lnTo>
                    <a:pt x="139865" y="0"/>
                  </a:ln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cxnSp>
        <p:nvCxnSpPr>
          <p:cNvPr id="35" name="Connettore diritto 34">
            <a:extLst>
              <a:ext uri="{FF2B5EF4-FFF2-40B4-BE49-F238E27FC236}">
                <a16:creationId xmlns:a16="http://schemas.microsoft.com/office/drawing/2014/main" id="{94EC8998-CCD7-5EA5-2B53-E9D30C253FE9}"/>
              </a:ext>
            </a:extLst>
          </p:cNvPr>
          <p:cNvCxnSpPr/>
          <p:nvPr/>
        </p:nvCxnSpPr>
        <p:spPr>
          <a:xfrm>
            <a:off x="1949450" y="10062867"/>
            <a:ext cx="4909964" cy="0"/>
          </a:xfrm>
          <a:prstGeom prst="line">
            <a:avLst/>
          </a:prstGeom>
          <a:ln w="127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object 3">
            <a:extLst>
              <a:ext uri="{FF2B5EF4-FFF2-40B4-BE49-F238E27FC236}">
                <a16:creationId xmlns:a16="http://schemas.microsoft.com/office/drawing/2014/main" id="{41F100CD-C2CB-948B-D249-1EF13513C6E5}"/>
              </a:ext>
            </a:extLst>
          </p:cNvPr>
          <p:cNvSpPr txBox="1"/>
          <p:nvPr/>
        </p:nvSpPr>
        <p:spPr>
          <a:xfrm>
            <a:off x="451699" y="9994900"/>
            <a:ext cx="1654175" cy="1359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800" b="1" i="0" u="none" strike="noStrike" kern="1200" cap="none" spc="-5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GUIDA</a:t>
            </a:r>
            <a:r>
              <a:rPr kumimoji="0" lang="it-IT" sz="800" b="1" i="0" u="none" strike="noStrike" kern="1200" cap="none" spc="-50" normalizeH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PORTALE LAUREE</a:t>
            </a:r>
            <a:endParaRPr kumimoji="0" sz="800" b="1" i="0" u="none" strike="noStrike" kern="1200" cap="none" spc="-5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930445B4-250C-7FFF-455A-AF177BDD665E}"/>
              </a:ext>
            </a:extLst>
          </p:cNvPr>
          <p:cNvSpPr/>
          <p:nvPr/>
        </p:nvSpPr>
        <p:spPr>
          <a:xfrm>
            <a:off x="0" y="610346"/>
            <a:ext cx="451699" cy="155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1" name="Rettangolo 30">
            <a:extLst>
              <a:ext uri="{FF2B5EF4-FFF2-40B4-BE49-F238E27FC236}">
                <a16:creationId xmlns:a16="http://schemas.microsoft.com/office/drawing/2014/main" id="{674B231B-A8D7-655E-E2A2-E908BBA1A7EB}"/>
              </a:ext>
            </a:extLst>
          </p:cNvPr>
          <p:cNvSpPr/>
          <p:nvPr/>
        </p:nvSpPr>
        <p:spPr>
          <a:xfrm>
            <a:off x="0" y="610346"/>
            <a:ext cx="451699" cy="155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0" name="Rettangolo 39">
            <a:extLst>
              <a:ext uri="{FF2B5EF4-FFF2-40B4-BE49-F238E27FC236}">
                <a16:creationId xmlns:a16="http://schemas.microsoft.com/office/drawing/2014/main" id="{4B598C83-0462-4685-B73F-781065BED959}"/>
              </a:ext>
            </a:extLst>
          </p:cNvPr>
          <p:cNvSpPr/>
          <p:nvPr/>
        </p:nvSpPr>
        <p:spPr>
          <a:xfrm>
            <a:off x="0" y="610346"/>
            <a:ext cx="451699" cy="155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3" name="Rettangolo 42">
            <a:extLst>
              <a:ext uri="{FF2B5EF4-FFF2-40B4-BE49-F238E27FC236}">
                <a16:creationId xmlns:a16="http://schemas.microsoft.com/office/drawing/2014/main" id="{1FE13880-1648-4EA9-A188-FAAF0ECFE3CC}"/>
              </a:ext>
            </a:extLst>
          </p:cNvPr>
          <p:cNvSpPr/>
          <p:nvPr/>
        </p:nvSpPr>
        <p:spPr>
          <a:xfrm>
            <a:off x="0" y="610346"/>
            <a:ext cx="451699" cy="155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7" name="Rettangolo 46">
            <a:extLst>
              <a:ext uri="{FF2B5EF4-FFF2-40B4-BE49-F238E27FC236}">
                <a16:creationId xmlns:a16="http://schemas.microsoft.com/office/drawing/2014/main" id="{9BD81320-32C3-4E6F-BF37-D9175D17E5A8}"/>
              </a:ext>
            </a:extLst>
          </p:cNvPr>
          <p:cNvSpPr/>
          <p:nvPr/>
        </p:nvSpPr>
        <p:spPr>
          <a:xfrm>
            <a:off x="0" y="610346"/>
            <a:ext cx="451699" cy="155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9" name="object 2">
            <a:extLst>
              <a:ext uri="{FF2B5EF4-FFF2-40B4-BE49-F238E27FC236}">
                <a16:creationId xmlns:a16="http://schemas.microsoft.com/office/drawing/2014/main" id="{5F9CB60F-E135-4F48-AE42-69B1AD6485AB}"/>
              </a:ext>
            </a:extLst>
          </p:cNvPr>
          <p:cNvSpPr txBox="1"/>
          <p:nvPr/>
        </p:nvSpPr>
        <p:spPr>
          <a:xfrm>
            <a:off x="451535" y="610346"/>
            <a:ext cx="96520" cy="1667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000" spc="-5" dirty="0">
                <a:solidFill>
                  <a:srgbClr val="1F497D">
                    <a:lumMod val="75000"/>
                  </a:srgbClr>
                </a:solidFill>
                <a:latin typeface="Arial"/>
                <a:cs typeface="Arial"/>
              </a:rPr>
              <a:t>9</a:t>
            </a:r>
            <a:endParaRPr kumimoji="0" sz="1000" b="0" i="0" u="none" strike="noStrike" kern="1200" cap="none" spc="0" normalizeH="0" baseline="0" noProof="0" dirty="0">
              <a:ln>
                <a:noFill/>
              </a:ln>
              <a:solidFill>
                <a:srgbClr val="1F497D">
                  <a:lumMod val="75000"/>
                </a:srgbClr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50" name="Rettangolo 49">
            <a:extLst>
              <a:ext uri="{FF2B5EF4-FFF2-40B4-BE49-F238E27FC236}">
                <a16:creationId xmlns:a16="http://schemas.microsoft.com/office/drawing/2014/main" id="{AC78BE28-6AFE-4935-921E-3E8166D2E638}"/>
              </a:ext>
            </a:extLst>
          </p:cNvPr>
          <p:cNvSpPr/>
          <p:nvPr/>
        </p:nvSpPr>
        <p:spPr>
          <a:xfrm>
            <a:off x="0" y="610346"/>
            <a:ext cx="451699" cy="155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6" name="Rettangolo 55">
            <a:extLst>
              <a:ext uri="{FF2B5EF4-FFF2-40B4-BE49-F238E27FC236}">
                <a16:creationId xmlns:a16="http://schemas.microsoft.com/office/drawing/2014/main" id="{23044E84-C314-4442-A62C-F7D69DF05297}"/>
              </a:ext>
            </a:extLst>
          </p:cNvPr>
          <p:cNvSpPr/>
          <p:nvPr/>
        </p:nvSpPr>
        <p:spPr>
          <a:xfrm>
            <a:off x="0" y="625769"/>
            <a:ext cx="418407" cy="14003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F9E22870-3EAC-48BA-87FE-E13431CECE81}"/>
              </a:ext>
            </a:extLst>
          </p:cNvPr>
          <p:cNvSpPr/>
          <p:nvPr/>
        </p:nvSpPr>
        <p:spPr>
          <a:xfrm>
            <a:off x="277798" y="3133929"/>
            <a:ext cx="246579" cy="76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7" name="Rettangolo 56">
            <a:extLst>
              <a:ext uri="{FF2B5EF4-FFF2-40B4-BE49-F238E27FC236}">
                <a16:creationId xmlns:a16="http://schemas.microsoft.com/office/drawing/2014/main" id="{E083B456-7A8F-4AA6-852C-EB0BA992F33B}"/>
              </a:ext>
            </a:extLst>
          </p:cNvPr>
          <p:cNvSpPr/>
          <p:nvPr/>
        </p:nvSpPr>
        <p:spPr>
          <a:xfrm>
            <a:off x="300225" y="3492372"/>
            <a:ext cx="246579" cy="76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8" name="Rettangolo 57">
            <a:extLst>
              <a:ext uri="{FF2B5EF4-FFF2-40B4-BE49-F238E27FC236}">
                <a16:creationId xmlns:a16="http://schemas.microsoft.com/office/drawing/2014/main" id="{6AC37E79-7082-477D-B26F-A5F969EB22C9}"/>
              </a:ext>
            </a:extLst>
          </p:cNvPr>
          <p:cNvSpPr/>
          <p:nvPr/>
        </p:nvSpPr>
        <p:spPr>
          <a:xfrm>
            <a:off x="300224" y="3829493"/>
            <a:ext cx="246579" cy="76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9" name="Rettangolo 58">
            <a:extLst>
              <a:ext uri="{FF2B5EF4-FFF2-40B4-BE49-F238E27FC236}">
                <a16:creationId xmlns:a16="http://schemas.microsoft.com/office/drawing/2014/main" id="{7A1168DF-9C76-4627-BD3B-9827DBFD72F2}"/>
              </a:ext>
            </a:extLst>
          </p:cNvPr>
          <p:cNvSpPr/>
          <p:nvPr/>
        </p:nvSpPr>
        <p:spPr>
          <a:xfrm>
            <a:off x="1207334" y="3816727"/>
            <a:ext cx="398979" cy="1554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3" name="Immagine 12">
            <a:extLst>
              <a:ext uri="{FF2B5EF4-FFF2-40B4-BE49-F238E27FC236}">
                <a16:creationId xmlns:a16="http://schemas.microsoft.com/office/drawing/2014/main" id="{EA771534-7ED9-4130-B22E-91DBB33503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798" y="2226148"/>
            <a:ext cx="5022014" cy="1891761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chemeClr val="accent1">
                <a:lumMod val="5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E24B106F-9223-B57C-3679-F137F0A683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5244" y="4337274"/>
            <a:ext cx="5044440" cy="1512788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chemeClr val="accent1">
                <a:lumMod val="5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2C06D27C-79CF-E8AD-4E54-AB5DCCD7F876}"/>
              </a:ext>
            </a:extLst>
          </p:cNvPr>
          <p:cNvSpPr txBox="1"/>
          <p:nvPr/>
        </p:nvSpPr>
        <p:spPr>
          <a:xfrm>
            <a:off x="948179" y="1430448"/>
            <a:ext cx="67387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200" dirty="0">
                <a:latin typeface="Arial"/>
                <a:cs typeface="Arial"/>
              </a:rPr>
              <a:t>Seleziona gli esami sovrannumerari che non intendi sostenere e segnala eventuali attività formative ancora da verbalizzare.</a:t>
            </a:r>
          </a:p>
          <a:p>
            <a:endParaRPr lang="it-IT" sz="1200" dirty="0">
              <a:latin typeface="Arial"/>
              <a:cs typeface="Arial"/>
            </a:endParaRPr>
          </a:p>
        </p:txBody>
      </p:sp>
      <p:pic>
        <p:nvPicPr>
          <p:cNvPr id="18" name="Elemento grafico 8" descr="Lente di ingrandimento">
            <a:extLst>
              <a:ext uri="{FF2B5EF4-FFF2-40B4-BE49-F238E27FC236}">
                <a16:creationId xmlns:a16="http://schemas.microsoft.com/office/drawing/2014/main" id="{833C117B-DB32-8C46-D9F2-861BAA52C71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71669" y="1443769"/>
            <a:ext cx="425926" cy="421619"/>
          </a:xfrm>
          <a:prstGeom prst="rect">
            <a:avLst/>
          </a:prstGeom>
        </p:spPr>
      </p:pic>
      <p:pic>
        <p:nvPicPr>
          <p:cNvPr id="22" name="Immagine 21">
            <a:extLst>
              <a:ext uri="{FF2B5EF4-FFF2-40B4-BE49-F238E27FC236}">
                <a16:creationId xmlns:a16="http://schemas.microsoft.com/office/drawing/2014/main" id="{99D715C4-EADC-6EF8-DF04-8A9584E0384E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t="11245"/>
          <a:stretch/>
        </p:blipFill>
        <p:spPr>
          <a:xfrm>
            <a:off x="684632" y="6757915"/>
            <a:ext cx="5816088" cy="3181661"/>
          </a:xfrm>
          <a:prstGeom prst="rect">
            <a:avLst/>
          </a:prstGeom>
        </p:spPr>
      </p:pic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73A1F988-0ECD-E547-02F4-591B6BDE1B34}"/>
              </a:ext>
            </a:extLst>
          </p:cNvPr>
          <p:cNvSpPr txBox="1"/>
          <p:nvPr/>
        </p:nvSpPr>
        <p:spPr>
          <a:xfrm>
            <a:off x="954529" y="6385356"/>
            <a:ext cx="634416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200" dirty="0">
                <a:latin typeface="Arial"/>
                <a:cs typeface="Arial"/>
              </a:rPr>
              <a:t>Prima di procedere consulta il riepilogo. La richiesta di cancellazione degli esami sovrannumerari ti verrà notificata su </a:t>
            </a:r>
            <a:r>
              <a:rPr lang="it-IT" sz="1200" dirty="0" err="1">
                <a:latin typeface="Arial"/>
                <a:cs typeface="Arial"/>
              </a:rPr>
              <a:t>Icatt</a:t>
            </a:r>
            <a:r>
              <a:rPr lang="it-IT" sz="1200" dirty="0">
                <a:latin typeface="Arial"/>
                <a:cs typeface="Arial"/>
              </a:rPr>
              <a:t>.</a:t>
            </a:r>
          </a:p>
          <a:p>
            <a:endParaRPr lang="it-IT" sz="1200" dirty="0">
              <a:latin typeface="Arial"/>
              <a:cs typeface="Arial"/>
            </a:endParaRPr>
          </a:p>
        </p:txBody>
      </p:sp>
      <p:pic>
        <p:nvPicPr>
          <p:cNvPr id="24" name="Elemento grafico 23" descr="Pencil">
            <a:extLst>
              <a:ext uri="{FF2B5EF4-FFF2-40B4-BE49-F238E27FC236}">
                <a16:creationId xmlns:a16="http://schemas.microsoft.com/office/drawing/2014/main" id="{63511763-FA8E-C99E-39FA-F28021AFB94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22253" y="6390221"/>
            <a:ext cx="425926" cy="421619"/>
          </a:xfrm>
          <a:prstGeom prst="rect">
            <a:avLst/>
          </a:prstGeom>
        </p:spPr>
      </p:pic>
      <p:sp>
        <p:nvSpPr>
          <p:cNvPr id="3" name="Rettangolo 2">
            <a:extLst>
              <a:ext uri="{FF2B5EF4-FFF2-40B4-BE49-F238E27FC236}">
                <a16:creationId xmlns:a16="http://schemas.microsoft.com/office/drawing/2014/main" id="{E6F7F9BB-DA63-A42A-758F-36B060EB6528}"/>
              </a:ext>
            </a:extLst>
          </p:cNvPr>
          <p:cNvSpPr/>
          <p:nvPr/>
        </p:nvSpPr>
        <p:spPr>
          <a:xfrm>
            <a:off x="5621258" y="2310983"/>
            <a:ext cx="1873250" cy="505621"/>
          </a:xfrm>
          <a:prstGeom prst="rect">
            <a:avLst/>
          </a:prstGeom>
          <a:noFill/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BA1F08A2-54C7-36DF-232F-79DFD69F9177}"/>
              </a:ext>
            </a:extLst>
          </p:cNvPr>
          <p:cNvSpPr txBox="1"/>
          <p:nvPr/>
        </p:nvSpPr>
        <p:spPr>
          <a:xfrm>
            <a:off x="5262483" y="2360736"/>
            <a:ext cx="259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200" dirty="0">
                <a:latin typeface="Arial"/>
                <a:cs typeface="Arial"/>
              </a:rPr>
              <a:t>Solo per le Facoltà che lo prevedono</a:t>
            </a:r>
          </a:p>
        </p:txBody>
      </p:sp>
      <p:pic>
        <p:nvPicPr>
          <p:cNvPr id="7" name="Elemento grafico 6" descr="Avviso con riempimento a tinta unita">
            <a:extLst>
              <a:ext uri="{FF2B5EF4-FFF2-40B4-BE49-F238E27FC236}">
                <a16:creationId xmlns:a16="http://schemas.microsoft.com/office/drawing/2014/main" id="{F41CD606-6B9A-6486-2ED4-D6FE38548DF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5299812" y="2305186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96945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9EB3BA80A9E6CC4C9CDEF0F909D9E8F9" ma:contentTypeVersion="8" ma:contentTypeDescription="Creare un nuovo documento." ma:contentTypeScope="" ma:versionID="9b3adfd6645b0ca232121990952bee72">
  <xsd:schema xmlns:xsd="http://www.w3.org/2001/XMLSchema" xmlns:xs="http://www.w3.org/2001/XMLSchema" xmlns:p="http://schemas.microsoft.com/office/2006/metadata/properties" xmlns:ns2="c634db86-d1d9-4685-844f-475abb104d85" targetNamespace="http://schemas.microsoft.com/office/2006/metadata/properties" ma:root="true" ma:fieldsID="1ee37072ab794ae481033a0c73f8b719" ns2:_="">
    <xsd:import namespace="c634db86-d1d9-4685-844f-475abb104d8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634db86-d1d9-4685-844f-475abb104d8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i contenuto"/>
        <xsd:element ref="dc:title" minOccurs="0" maxOccurs="1" ma:index="4" ma:displayName="Tito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9EF4B72-739C-4C44-A0CD-3794DE053FA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634db86-d1d9-4685-844f-475abb104d8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FB5837B8-74F0-4802-B0DF-461633C0F045}">
  <ds:schemaRefs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c634db86-d1d9-4685-844f-475abb104d85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61668D83-BCE5-4213-ABB4-3328326C3CAC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c44f471b-c90d-48ba-9261-bbb101e695d1}" enabled="1" method="Standard" siteId="{b94f7d74-81ff-44a9-b588-6682acc85779}" contentBits="0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6584</TotalTime>
  <Words>2081</Words>
  <Application>Microsoft Office PowerPoint</Application>
  <PresentationFormat>Personalizzato</PresentationFormat>
  <Paragraphs>336</Paragraphs>
  <Slides>25</Slides>
  <Notes>24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6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25</vt:i4>
      </vt:variant>
    </vt:vector>
  </HeadingPairs>
  <TitlesOfParts>
    <vt:vector size="32" baseType="lpstr">
      <vt:lpstr>Arial</vt:lpstr>
      <vt:lpstr>Atkinson Hyperlegible</vt:lpstr>
      <vt:lpstr>Calibri</vt:lpstr>
      <vt:lpstr>Nirmala UI</vt:lpstr>
      <vt:lpstr>Times New Roman</vt:lpstr>
      <vt:lpstr>Wingdings</vt:lpstr>
      <vt:lpstr>Office Theme</vt:lpstr>
      <vt:lpstr>GUIDA PORTALE LAUREE</vt:lpstr>
      <vt:lpstr>Presentazione standard di PowerPoint</vt:lpstr>
      <vt:lpstr>ACCESSO AL PORTALE</vt:lpstr>
      <vt:lpstr>LA PROCEDURA</vt:lpstr>
      <vt:lpstr>ARGOMENTO - TITOLO PROVA FINALE</vt:lpstr>
      <vt:lpstr>ARGOMENTO - TITOLO PROVA FINALE</vt:lpstr>
      <vt:lpstr>ARGOMENTO - TITOLO PROVA FINALE</vt:lpstr>
      <vt:lpstr>PAGAMENTO CONTRIBUTO DI LAUREA</vt:lpstr>
      <vt:lpstr>PRESENTAZIONE DOMANDA</vt:lpstr>
      <vt:lpstr>PRESENTAZIONE DOMANDA DI LAUREA</vt:lpstr>
      <vt:lpstr>PRESENTAZIONE DOMANDA DI LAUREA</vt:lpstr>
      <vt:lpstr>PRESENTAZIONE DOMANDA di LAUREA</vt:lpstr>
      <vt:lpstr>PRESENTAZIONE DOMANDA – Processo bloccato</vt:lpstr>
      <vt:lpstr>INVIO PROVA FINALE</vt:lpstr>
      <vt:lpstr>ULTIMI ADEMPIMENTI</vt:lpstr>
      <vt:lpstr>REVOCA DOMANDA DI LAUREA</vt:lpstr>
      <vt:lpstr>PSICOLOGIA – SCELTA TEMA DOCENTE</vt:lpstr>
      <vt:lpstr>PSICOLOGIA – LAUREE MAGISTRALI ABILITANTI (Prova Pratica Valutativa)</vt:lpstr>
      <vt:lpstr>SCIENZE BANCARIE FIN. ASS. – LAUREE TRIENNALI</vt:lpstr>
      <vt:lpstr>SCIENZE BANCARIE FIN. ASS – LAUREA MAGISTRALE ESIR</vt:lpstr>
      <vt:lpstr>SCIENZE BANCARIE FIN. ASS – LAUREA MAGISTRALE ESIR</vt:lpstr>
      <vt:lpstr>SCIENZE POLITICHE  SOCIALI  – LAUREA MAGISTRALE – DD HALLE</vt:lpstr>
      <vt:lpstr>SCIENZE POLITICHE  SOCIALI  – LAUREA MAGISTRALE – DD HALLE</vt:lpstr>
      <vt:lpstr>SCIENZE POLITICHE SOCIALI</vt:lpstr>
      <vt:lpstr>ECONOMIA E GIURISPRUDENZA  – LAUREE TRIENNALI (ELABORATO FINALE) – LAUREE MAGISTRALI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GUIDA ALL’UTILIZZO DEL  PORTALE ABF</dc:title>
  <dc:creator>Calzone Greta</dc:creator>
  <cp:lastModifiedBy>Bergomi Alessandro</cp:lastModifiedBy>
  <cp:revision>467</cp:revision>
  <cp:lastPrinted>2020-02-20T11:42:09Z</cp:lastPrinted>
  <dcterms:created xsi:type="dcterms:W3CDTF">2020-02-19T08:45:14Z</dcterms:created>
  <dcterms:modified xsi:type="dcterms:W3CDTF">2026-02-09T11:41:06Z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2018-12-03T00:00:00Z</vt:filetime>
  </property>
  <property fmtid="{D5CDD505-2E9C-101B-9397-08002B2CF9AE}" pid="3" name="Creator">
    <vt:lpwstr>Adobe InDesign CC 13.0 (Windows)</vt:lpwstr>
  </property>
  <property fmtid="{D5CDD505-2E9C-101B-9397-08002B2CF9AE}" pid="4" name="LastSaved">
    <vt:filetime>2020-02-19T00:00:00Z</vt:filetime>
  </property>
  <property fmtid="{D5CDD505-2E9C-101B-9397-08002B2CF9AE}" pid="5" name="ContentTypeId">
    <vt:lpwstr>0x0101009EB3BA80A9E6CC4C9CDEF0F909D9E8F9</vt:lpwstr>
  </property>
</Properties>
</file>