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2"/>
    <p:sldMasterId id="2147483683" r:id="rId3"/>
    <p:sldMasterId id="2147483698" r:id="rId4"/>
    <p:sldMasterId id="2147483702" r:id="rId5"/>
    <p:sldMasterId id="2147483708" r:id="rId6"/>
    <p:sldMasterId id="2147483713" r:id="rId7"/>
    <p:sldMasterId id="2147483717" r:id="rId8"/>
    <p:sldMasterId id="2147483720" r:id="rId9"/>
    <p:sldMasterId id="2147483724" r:id="rId10"/>
    <p:sldMasterId id="2147483728" r:id="rId11"/>
    <p:sldMasterId id="2147483732" r:id="rId12"/>
    <p:sldMasterId id="2147483735" r:id="rId13"/>
    <p:sldMasterId id="2147483739" r:id="rId14"/>
    <p:sldMasterId id="2147483743" r:id="rId15"/>
    <p:sldMasterId id="2147483747" r:id="rId16"/>
  </p:sldMasterIdLst>
  <p:notesMasterIdLst>
    <p:notesMasterId r:id="rId25"/>
  </p:notesMasterIdLst>
  <p:handoutMasterIdLst>
    <p:handoutMasterId r:id="rId26"/>
  </p:handoutMasterIdLst>
  <p:sldIdLst>
    <p:sldId id="497" r:id="rId17"/>
    <p:sldId id="537" r:id="rId18"/>
    <p:sldId id="538" r:id="rId19"/>
    <p:sldId id="539" r:id="rId20"/>
    <p:sldId id="540" r:id="rId21"/>
    <p:sldId id="541" r:id="rId22"/>
    <p:sldId id="542" r:id="rId23"/>
    <p:sldId id="543" r:id="rId2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oli Gabriele" initials="MG" lastIdx="1" clrIdx="0">
    <p:extLst>
      <p:ext uri="{19B8F6BF-5375-455C-9EA6-DF929625EA0E}">
        <p15:presenceInfo xmlns:p15="http://schemas.microsoft.com/office/powerpoint/2012/main" userId="S-1-5-21-329068152-651377827-1801674531-4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3A6985"/>
    <a:srgbClr val="F9F9F9"/>
    <a:srgbClr val="FFFF66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3883" autoAdjust="0"/>
  </p:normalViewPr>
  <p:slideViewPr>
    <p:cSldViewPr>
      <p:cViewPr varScale="1">
        <p:scale>
          <a:sx n="105" d="100"/>
          <a:sy n="105" d="100"/>
        </p:scale>
        <p:origin x="21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18/09/2024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6508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pPr/>
              <a:t>18/09/2024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3FD4-8F83-4EF7-AC3F-0DC0388986B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01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411A9-ACEF-4841-B678-DDD413729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497" y="2741476"/>
            <a:ext cx="8507983" cy="1656184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Titolo capitolo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D4ADF1-376E-4D1E-A69D-F35F1BEDD7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4496" y="4509120"/>
            <a:ext cx="8507983" cy="916378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Sottotitolo/testo capitolo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9CEC1-6774-47A8-B4EC-E5B7C092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080" y="6511002"/>
            <a:ext cx="2057400" cy="337741"/>
          </a:xfrm>
        </p:spPr>
        <p:txBody>
          <a:bodyPr/>
          <a:lstStyle/>
          <a:p>
            <a:fld id="{CECDA79F-33A7-42EB-8C33-64E639F9C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95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84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67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188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691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924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7" y="1268762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90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4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725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317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3" y="6503205"/>
            <a:ext cx="504056" cy="365125"/>
          </a:xfrm>
        </p:spPr>
        <p:txBody>
          <a:bodyPr/>
          <a:lstStyle>
            <a:lvl1pPr>
              <a:defRPr sz="675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2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90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4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02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411A9-ACEF-4841-B678-DDD413729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498" y="2741476"/>
            <a:ext cx="8507983" cy="1656184"/>
          </a:xfrm>
          <a:prstGeom prst="rect">
            <a:avLst/>
          </a:prstGeom>
        </p:spPr>
        <p:txBody>
          <a:bodyPr anchor="b"/>
          <a:lstStyle>
            <a:lvl1pPr>
              <a:defRPr sz="2025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Titolo capitolo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D4ADF1-376E-4D1E-A69D-F35F1BEDD7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4497" y="4509120"/>
            <a:ext cx="8507983" cy="916378"/>
          </a:xfrm>
        </p:spPr>
        <p:txBody>
          <a:bodyPr>
            <a:normAutofit/>
          </a:bodyPr>
          <a:lstStyle>
            <a:lvl1pPr marL="0" indent="0">
              <a:buNone/>
              <a:defRPr sz="17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Sottotitolo/testo capitolo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9CEC1-6774-47A8-B4EC-E5B7C092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080" y="6511004"/>
            <a:ext cx="2057400" cy="337741"/>
          </a:xfrm>
        </p:spPr>
        <p:txBody>
          <a:bodyPr/>
          <a:lstStyle/>
          <a:p>
            <a:fld id="{CECDA79F-33A7-42EB-8C33-64E639F9C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1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B749BA-FF20-45E6-8264-F62471FE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A79F-33A7-42EB-8C33-64E639F9C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19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B749BA-FF20-45E6-8264-F62471FE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A79F-33A7-42EB-8C33-64E639F9C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067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7" y="1268762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90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4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696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4052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3" y="6503205"/>
            <a:ext cx="504056" cy="365125"/>
          </a:xfrm>
        </p:spPr>
        <p:txBody>
          <a:bodyPr/>
          <a:lstStyle>
            <a:lvl1pPr>
              <a:defRPr sz="675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2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90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4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281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167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284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249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1919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9013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6858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79D01-020C-4518-B94E-C92AD53197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538" y="2420891"/>
            <a:ext cx="6858000" cy="575641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Area/Funzione proponente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78231A-1C7E-4822-BB12-7F46B4D3F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538" y="3140968"/>
            <a:ext cx="6858000" cy="7920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Report al gg/mm/aa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A51217-E3A5-4E3D-A11A-04F1ED45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75635"/>
            <a:ext cx="3086100" cy="337741"/>
          </a:xfrm>
        </p:spPr>
        <p:txBody>
          <a:bodyPr/>
          <a:lstStyle/>
          <a:p>
            <a:r>
              <a:rPr lang="it-IT"/>
              <a:t>Funzione Gestione Carriera e Servizi agli Studenti   -   Report al 30 novembre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6B7012-B5B4-4E91-9E03-C64DF77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080" y="6475634"/>
            <a:ext cx="2057400" cy="337742"/>
          </a:xfrm>
        </p:spPr>
        <p:txBody>
          <a:bodyPr/>
          <a:lstStyle/>
          <a:p>
            <a:fld id="{3AAD3640-1200-45DB-AEE9-3D422C4C420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11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837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411A9-ACEF-4841-B678-DDD413729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497" y="2741476"/>
            <a:ext cx="8507983" cy="1656184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Titolo capitolo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D4ADF1-376E-4D1E-A69D-F35F1BEDD7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4496" y="4509120"/>
            <a:ext cx="8507983" cy="916378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Sottotitolo/testo capitolo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9CEC1-6774-47A8-B4EC-E5B7C092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080" y="6511002"/>
            <a:ext cx="2057400" cy="337741"/>
          </a:xfrm>
        </p:spPr>
        <p:txBody>
          <a:bodyPr/>
          <a:lstStyle/>
          <a:p>
            <a:fld id="{CECDA79F-33A7-42EB-8C33-64E639F9C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0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1589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3109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8677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2867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8331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910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0331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1956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714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0018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 30 settembre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9183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 30 settembre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5148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 30 settembre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116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49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123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532B7-0178-4513-8CBF-72A1123F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A69274-D762-4A6F-83E4-9D90B677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E604-8207-4B5E-AC17-09E05CB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26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503203"/>
            <a:ext cx="50405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109AC62-3AC8-4EE5-9EE3-6F0829CAD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008" y="1268760"/>
            <a:ext cx="8478942" cy="500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C6138408-8AEA-41EE-885C-A141205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F1D4AFD-8CAC-4DFC-B8F1-7D15BA9F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85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3B9B527D-2F53-4696-9AC4-892110878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426" y="1268760"/>
            <a:ext cx="8476054" cy="50405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30AC1E-8382-43AF-B811-C0222122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457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jp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jp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jpg"/><Relationship Id="rId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753780-4B5C-46C5-9A60-6F9DB882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701" y="2708920"/>
            <a:ext cx="8476780" cy="250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41E2AE-F643-4959-AED2-FA970A19C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6519240"/>
            <a:ext cx="2057400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CDA79F-33A7-42EB-8C33-64E639F9CDC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9B926BA-3D05-477B-A51C-44D480FAD5C0}"/>
              </a:ext>
            </a:extLst>
          </p:cNvPr>
          <p:cNvSpPr txBox="1">
            <a:spLocks/>
          </p:cNvSpPr>
          <p:nvPr userDrawn="1"/>
        </p:nvSpPr>
        <p:spPr>
          <a:xfrm>
            <a:off x="2843808" y="6503783"/>
            <a:ext cx="3086100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lang="it-IT"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Funzione Gestione Carriera e Servizi agli Studenti </a:t>
            </a:r>
          </a:p>
        </p:txBody>
      </p:sp>
    </p:spTree>
    <p:extLst>
      <p:ext uri="{BB962C8B-B14F-4D97-AF65-F5344CB8AC3E}">
        <p14:creationId xmlns:p14="http://schemas.microsoft.com/office/powerpoint/2010/main" val="201339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B7D796-1462-41B2-A0E9-2AB01101B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538" y="6453336"/>
            <a:ext cx="2057400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B926BA-3D05-477B-A51C-44D480FAD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53336"/>
            <a:ext cx="3086100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C774C8-4C4B-43E1-BBDE-603C1D391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6453336"/>
            <a:ext cx="2057400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AD3640-1200-45DB-AEE9-3D422C4C42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50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29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72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83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 30 settembre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02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05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4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736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700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730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4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90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4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063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35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753780-4B5C-46C5-9A60-6F9DB882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701" y="2708920"/>
            <a:ext cx="8476780" cy="250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41E2AE-F643-4959-AED2-FA970A19C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6519242"/>
            <a:ext cx="2057400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CDA79F-33A7-42EB-8C33-64E639F9CDC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9B926BA-3D05-477B-A51C-44D480FAD5C0}"/>
              </a:ext>
            </a:extLst>
          </p:cNvPr>
          <p:cNvSpPr txBox="1">
            <a:spLocks/>
          </p:cNvSpPr>
          <p:nvPr userDrawn="1"/>
        </p:nvSpPr>
        <p:spPr>
          <a:xfrm>
            <a:off x="2843808" y="6503785"/>
            <a:ext cx="3086100" cy="33774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ctr" defTabSz="914400" rtl="0" eaLnBrk="1" latinLnBrk="0" hangingPunct="1">
              <a:defRPr lang="it-IT"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75" dirty="0"/>
              <a:t>Funzione Gestione Carriera e Servizi agli Studenti </a:t>
            </a:r>
          </a:p>
        </p:txBody>
      </p:sp>
    </p:spTree>
    <p:extLst>
      <p:ext uri="{BB962C8B-B14F-4D97-AF65-F5344CB8AC3E}">
        <p14:creationId xmlns:p14="http://schemas.microsoft.com/office/powerpoint/2010/main" val="42308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2025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4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90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4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19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35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3" y="1268760"/>
            <a:ext cx="847894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511002"/>
            <a:ext cx="43204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AC5BA8F-F3B0-48FA-B13C-16B57765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9" y="206121"/>
            <a:ext cx="5620172" cy="63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8AC6EC-0928-4C40-895F-DD1C134C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   -   Report al 30 novembre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236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F30BD1-A295-456E-8773-C1CE24CA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D3640-1200-45DB-AEE9-3D422C4C42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D8EAEA7-31C9-4960-BFC5-C7617B1E0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05064"/>
            <a:ext cx="8010128" cy="559977"/>
          </a:xfrm>
        </p:spPr>
        <p:txBody>
          <a:bodyPr>
            <a:noAutofit/>
          </a:bodyPr>
          <a:lstStyle/>
          <a:p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>
                <a:cs typeface="Arial" panose="020B0604020202020204" pitchFamily="34" charset="0"/>
              </a:rPr>
              <a:t>Presentazione Piano Studi</a:t>
            </a:r>
            <a:br>
              <a:rPr lang="it-IT" sz="2800" dirty="0">
                <a:cs typeface="Arial" panose="020B0604020202020204" pitchFamily="34" charset="0"/>
              </a:rPr>
            </a:br>
            <a:br>
              <a:rPr lang="it-IT" sz="2800" dirty="0">
                <a:cs typeface="Arial" panose="020B0604020202020204" pitchFamily="34" charset="0"/>
              </a:rPr>
            </a:br>
            <a:r>
              <a:rPr lang="it-IT" sz="2800" dirty="0">
                <a:cs typeface="Arial" panose="020B0604020202020204" pitchFamily="34" charset="0"/>
              </a:rPr>
              <a:t>Lettere e filosofia </a:t>
            </a:r>
            <a:r>
              <a:rPr lang="it-IT" sz="2800" i="1" dirty="0">
                <a:cs typeface="Arial" panose="020B0604020202020204" pitchFamily="34" charset="0"/>
              </a:rPr>
              <a:t>- </a:t>
            </a:r>
            <a:r>
              <a:rPr lang="it-IT" sz="2000" dirty="0">
                <a:cs typeface="Arial" panose="020B0604020202020204" pitchFamily="34" charset="0"/>
              </a:rPr>
              <a:t>Filologia Moderna e Filosofia</a:t>
            </a:r>
            <a:br>
              <a:rPr lang="it-IT" sz="2800" i="1" dirty="0">
                <a:cs typeface="Arial" panose="020B0604020202020204" pitchFamily="34" charset="0"/>
              </a:rPr>
            </a:br>
            <a:br>
              <a:rPr lang="it-IT" sz="2800" i="1" dirty="0">
                <a:cs typeface="Arial" panose="020B0604020202020204" pitchFamily="34" charset="0"/>
              </a:rPr>
            </a:br>
            <a:r>
              <a:rPr lang="it-IT" sz="2800" dirty="0">
                <a:cs typeface="Arial" panose="020B0604020202020204" pitchFamily="34" charset="0"/>
              </a:rPr>
              <a:t>Cambio indirizzo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43DB650-BE59-471C-8C6B-8D44214F9A9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7505" y="6511002"/>
            <a:ext cx="7992888" cy="337741"/>
          </a:xfrm>
          <a:prstGeom prst="rect">
            <a:avLst/>
          </a:prstGeom>
        </p:spPr>
        <p:txBody>
          <a:bodyPr/>
          <a:lstStyle/>
          <a:p>
            <a:pPr lvl="0" algn="l"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Funzione Gestione Carriera e Servizi agli Studenti </a:t>
            </a:r>
          </a:p>
        </p:txBody>
      </p:sp>
    </p:spTree>
    <p:extLst>
      <p:ext uri="{BB962C8B-B14F-4D97-AF65-F5344CB8AC3E}">
        <p14:creationId xmlns:p14="http://schemas.microsoft.com/office/powerpoint/2010/main" val="260481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30" y="3324587"/>
            <a:ext cx="4171950" cy="30670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9EDE84E-5562-4169-8BB6-326B5C320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4B5E3D-EB76-4B6C-A0E9-432880C2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Funzione Gestione Carriera e Servizi agli Studenti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31183B-7E2B-4D01-8817-3647DD139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" y="1180806"/>
            <a:ext cx="5048250" cy="22955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A01A245-455F-499B-9C3C-70E465700A61}"/>
              </a:ext>
            </a:extLst>
          </p:cNvPr>
          <p:cNvCxnSpPr/>
          <p:nvPr/>
        </p:nvCxnSpPr>
        <p:spPr>
          <a:xfrm>
            <a:off x="3973586" y="2132856"/>
            <a:ext cx="9000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5D81370-6E43-4DA9-AE20-E2E2E87ACDB1}"/>
              </a:ext>
            </a:extLst>
          </p:cNvPr>
          <p:cNvCxnSpPr>
            <a:cxnSpLocks/>
          </p:cNvCxnSpPr>
          <p:nvPr/>
        </p:nvCxnSpPr>
        <p:spPr>
          <a:xfrm>
            <a:off x="1728192" y="2354544"/>
            <a:ext cx="576064" cy="10914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5E9876F-C460-46FE-93FC-4D897D5BD8BF}"/>
              </a:ext>
            </a:extLst>
          </p:cNvPr>
          <p:cNvCxnSpPr/>
          <p:nvPr/>
        </p:nvCxnSpPr>
        <p:spPr>
          <a:xfrm>
            <a:off x="7886896" y="4104371"/>
            <a:ext cx="94049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arrotondato 1"/>
          <p:cNvSpPr/>
          <p:nvPr/>
        </p:nvSpPr>
        <p:spPr>
          <a:xfrm>
            <a:off x="5325916" y="1673929"/>
            <a:ext cx="3310146" cy="6806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325915" y="1673929"/>
            <a:ext cx="331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iniziare la procedura 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Inserisci/Modifica piano studi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</p:txBody>
      </p:sp>
      <p:sp>
        <p:nvSpPr>
          <p:cNvPr id="9" name="Ovale 8"/>
          <p:cNvSpPr/>
          <p:nvPr/>
        </p:nvSpPr>
        <p:spPr>
          <a:xfrm>
            <a:off x="5145894" y="1461587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174305" y="14541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57162" y="3428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A6985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Cambio di indirizzo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321075" y="4326903"/>
            <a:ext cx="3310146" cy="4702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70887" y="4374023"/>
            <a:ext cx="331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Scelta indirizzo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</p:txBody>
      </p:sp>
      <p:sp>
        <p:nvSpPr>
          <p:cNvPr id="18" name="Ovale 17"/>
          <p:cNvSpPr/>
          <p:nvPr/>
        </p:nvSpPr>
        <p:spPr>
          <a:xfrm>
            <a:off x="141053" y="4114561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69464" y="410708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37D4B2C-1D37-4221-93BD-35D693D49077}"/>
              </a:ext>
            </a:extLst>
          </p:cNvPr>
          <p:cNvCxnSpPr>
            <a:cxnSpLocks/>
          </p:cNvCxnSpPr>
          <p:nvPr/>
        </p:nvCxnSpPr>
        <p:spPr>
          <a:xfrm>
            <a:off x="5030289" y="4245702"/>
            <a:ext cx="576064" cy="10914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4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93060"/>
            <a:ext cx="4152900" cy="2667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4B5E3D-EB76-4B6C-A0E9-432880C2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Funzione Gestione Carriera e Servizi agli Studenti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5105D6E-1D94-4A59-90E1-104030525A8C}"/>
              </a:ext>
            </a:extLst>
          </p:cNvPr>
          <p:cNvCxnSpPr>
            <a:cxnSpLocks/>
          </p:cNvCxnSpPr>
          <p:nvPr/>
        </p:nvCxnSpPr>
        <p:spPr>
          <a:xfrm flipV="1">
            <a:off x="3676420" y="2111758"/>
            <a:ext cx="730095" cy="198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>
            <a:off x="1018691" y="3709093"/>
            <a:ext cx="792088" cy="14401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5325488" y="1389079"/>
            <a:ext cx="3310146" cy="7231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275300" y="1423783"/>
            <a:ext cx="336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questo punto scegli dai menù a tendina l’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Indirizzo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3" name="Ovale 12"/>
          <p:cNvSpPr/>
          <p:nvPr/>
        </p:nvSpPr>
        <p:spPr>
          <a:xfrm>
            <a:off x="5145466" y="1176737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173877" y="11692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755576" y="5302136"/>
            <a:ext cx="3310146" cy="7306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05388" y="5336840"/>
            <a:ext cx="336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proseguire 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Conferma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</a:p>
        </p:txBody>
      </p:sp>
      <p:sp>
        <p:nvSpPr>
          <p:cNvPr id="24" name="Ovale 23"/>
          <p:cNvSpPr/>
          <p:nvPr/>
        </p:nvSpPr>
        <p:spPr>
          <a:xfrm>
            <a:off x="575554" y="5089794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603965" y="50823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849728"/>
            <a:ext cx="1920250" cy="10653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637" y="3839344"/>
            <a:ext cx="2016224" cy="1396861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4853376" y="3203070"/>
            <a:ext cx="4183120" cy="21701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5325488" y="33435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Filosofia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924827" y="3343551"/>
            <a:ext cx="211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Filologia Moderna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4805370" y="3419783"/>
            <a:ext cx="151993" cy="527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Elemento grafico 21" descr="Lente di ingrandimento">
            <a:extLst>
              <a:ext uri="{FF2B5EF4-FFF2-40B4-BE49-F238E27FC236}">
                <a16:creationId xmlns:a16="http://schemas.microsoft.com/office/drawing/2014/main" id="{D0619E84-5588-4AEC-95FF-90BFE82115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8190" y="3262502"/>
            <a:ext cx="554360" cy="5543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CasellaDiTesto 29"/>
          <p:cNvSpPr txBox="1"/>
          <p:nvPr/>
        </p:nvSpPr>
        <p:spPr>
          <a:xfrm>
            <a:off x="157162" y="3428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A6985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Cambio di indirizzo</a:t>
            </a:r>
          </a:p>
        </p:txBody>
      </p:sp>
    </p:spTree>
    <p:extLst>
      <p:ext uri="{BB962C8B-B14F-4D97-AF65-F5344CB8AC3E}">
        <p14:creationId xmlns:p14="http://schemas.microsoft.com/office/powerpoint/2010/main" val="346837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3175" b="-1"/>
          <a:stretch/>
        </p:blipFill>
        <p:spPr>
          <a:xfrm>
            <a:off x="506927" y="1200134"/>
            <a:ext cx="4162425" cy="289588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>
            <a:off x="1043608" y="2648076"/>
            <a:ext cx="792088" cy="14401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arrotondato 5"/>
          <p:cNvSpPr/>
          <p:nvPr/>
        </p:nvSpPr>
        <p:spPr>
          <a:xfrm>
            <a:off x="5163642" y="1415265"/>
            <a:ext cx="3310146" cy="681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113454" y="1449969"/>
            <a:ext cx="336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Seleziona il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1° anno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cliccando sul pallino indicato dalla freccia</a:t>
            </a:r>
          </a:p>
        </p:txBody>
      </p:sp>
      <p:sp>
        <p:nvSpPr>
          <p:cNvPr id="8" name="Ovale 7"/>
          <p:cNvSpPr/>
          <p:nvPr/>
        </p:nvSpPr>
        <p:spPr>
          <a:xfrm>
            <a:off x="4983620" y="1202923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012031" y="11954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352" y="3473499"/>
            <a:ext cx="4171950" cy="29051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Rettangolo arrotondato 10"/>
          <p:cNvSpPr/>
          <p:nvPr/>
        </p:nvSpPr>
        <p:spPr>
          <a:xfrm>
            <a:off x="637764" y="4385434"/>
            <a:ext cx="3437563" cy="9704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0357" y="4408994"/>
            <a:ext cx="355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Seleziona la voce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cliccando sul quadratino indicato dalla freccia, poi nel pop-up 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OK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</a:p>
        </p:txBody>
      </p:sp>
      <p:sp>
        <p:nvSpPr>
          <p:cNvPr id="13" name="Ovale 12"/>
          <p:cNvSpPr/>
          <p:nvPr/>
        </p:nvSpPr>
        <p:spPr>
          <a:xfrm>
            <a:off x="457743" y="4173092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86154" y="41656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461" y="5559759"/>
            <a:ext cx="2000250" cy="8096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 flipH="1">
            <a:off x="5580112" y="5557054"/>
            <a:ext cx="720080" cy="31751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>
            <a:off x="3707904" y="6093296"/>
            <a:ext cx="696748" cy="9878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5105D6E-1D94-4A59-90E1-104030525A8C}"/>
              </a:ext>
            </a:extLst>
          </p:cNvPr>
          <p:cNvCxnSpPr>
            <a:cxnSpLocks/>
          </p:cNvCxnSpPr>
          <p:nvPr/>
        </p:nvCxnSpPr>
        <p:spPr>
          <a:xfrm>
            <a:off x="3635896" y="1988840"/>
            <a:ext cx="107961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5105D6E-1D94-4A59-90E1-104030525A8C}"/>
              </a:ext>
            </a:extLst>
          </p:cNvPr>
          <p:cNvCxnSpPr>
            <a:cxnSpLocks/>
          </p:cNvCxnSpPr>
          <p:nvPr/>
        </p:nvCxnSpPr>
        <p:spPr>
          <a:xfrm>
            <a:off x="7761691" y="4293096"/>
            <a:ext cx="107961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57162" y="3428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A6985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Cambio di indirizzo</a:t>
            </a:r>
          </a:p>
        </p:txBody>
      </p:sp>
    </p:spTree>
    <p:extLst>
      <p:ext uri="{BB962C8B-B14F-4D97-AF65-F5344CB8AC3E}">
        <p14:creationId xmlns:p14="http://schemas.microsoft.com/office/powerpoint/2010/main" val="154026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207350" y="1378072"/>
            <a:ext cx="3310146" cy="4040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57162" y="1412776"/>
            <a:ext cx="336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proseguire 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</p:txBody>
      </p:sp>
      <p:sp>
        <p:nvSpPr>
          <p:cNvPr id="19" name="Ovale 18"/>
          <p:cNvSpPr/>
          <p:nvPr/>
        </p:nvSpPr>
        <p:spPr>
          <a:xfrm>
            <a:off x="27328" y="1165730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5739" y="11582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796136" y="2393127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devi togliere dal piano studi uno o più insegnamenti del 1° anno 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Elimina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accanto al codice dell’insegnamento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796136" y="3956863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Inserisci i nuovi insegnamenti scelti cliccando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Seleziona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75028" y="524196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confermare il piano studi già presente o le modifiche effettuate 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Conferma scelte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2"/>
          <a:srcRect r="29594"/>
          <a:stretch/>
        </p:blipFill>
        <p:spPr>
          <a:xfrm>
            <a:off x="3851920" y="1190728"/>
            <a:ext cx="4525062" cy="8473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>
            <a:off x="6136142" y="1520106"/>
            <a:ext cx="792088" cy="14401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magin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8" y="2178885"/>
            <a:ext cx="5114925" cy="29622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0" name="Rettangolo arrotondato 29"/>
          <p:cNvSpPr/>
          <p:nvPr/>
        </p:nvSpPr>
        <p:spPr>
          <a:xfrm>
            <a:off x="5796136" y="2393126"/>
            <a:ext cx="2952328" cy="1477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5675683" y="2250101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5704094" y="22426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21CE6DFF-DBFF-41FD-8F55-1605648D18EA}"/>
              </a:ext>
            </a:extLst>
          </p:cNvPr>
          <p:cNvCxnSpPr>
            <a:cxnSpLocks/>
          </p:cNvCxnSpPr>
          <p:nvPr/>
        </p:nvCxnSpPr>
        <p:spPr>
          <a:xfrm flipH="1">
            <a:off x="535608" y="2509753"/>
            <a:ext cx="504056" cy="2914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arrotondato 35"/>
          <p:cNvSpPr/>
          <p:nvPr/>
        </p:nvSpPr>
        <p:spPr>
          <a:xfrm>
            <a:off x="5782028" y="3939114"/>
            <a:ext cx="2952328" cy="941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5632967" y="4254231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5661378" y="424675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1CE6DFF-DBFF-41FD-8F55-1605648D18EA}"/>
              </a:ext>
            </a:extLst>
          </p:cNvPr>
          <p:cNvCxnSpPr>
            <a:cxnSpLocks/>
          </p:cNvCxnSpPr>
          <p:nvPr/>
        </p:nvCxnSpPr>
        <p:spPr>
          <a:xfrm flipH="1">
            <a:off x="679624" y="4064789"/>
            <a:ext cx="504056" cy="2914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2"/>
          <a:srcRect r="29594"/>
          <a:stretch/>
        </p:blipFill>
        <p:spPr>
          <a:xfrm>
            <a:off x="3854886" y="5403787"/>
            <a:ext cx="4525062" cy="8473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>
            <a:off x="6532186" y="5667895"/>
            <a:ext cx="792088" cy="14401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arrotondato 44"/>
          <p:cNvSpPr/>
          <p:nvPr/>
        </p:nvSpPr>
        <p:spPr>
          <a:xfrm>
            <a:off x="535608" y="5241964"/>
            <a:ext cx="3100288" cy="120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296678" y="5724368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260674" y="57168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57162" y="3428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A6985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Cambio di indirizzo</a:t>
            </a:r>
          </a:p>
        </p:txBody>
      </p:sp>
    </p:spTree>
    <p:extLst>
      <p:ext uri="{BB962C8B-B14F-4D97-AF65-F5344CB8AC3E}">
        <p14:creationId xmlns:p14="http://schemas.microsoft.com/office/powerpoint/2010/main" val="399835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3175" b="32025"/>
          <a:stretch/>
        </p:blipFill>
        <p:spPr>
          <a:xfrm>
            <a:off x="323528" y="1202923"/>
            <a:ext cx="4162425" cy="19380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>
            <a:off x="1079028" y="2599174"/>
            <a:ext cx="792088" cy="14401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5163642" y="1415264"/>
            <a:ext cx="3310146" cy="958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5113454" y="1432616"/>
            <a:ext cx="3360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proseguire seleziona il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2° anno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cliccando sul pallino indicato dalla freccia.</a:t>
            </a:r>
          </a:p>
        </p:txBody>
      </p:sp>
      <p:sp>
        <p:nvSpPr>
          <p:cNvPr id="27" name="Ovale 26"/>
          <p:cNvSpPr/>
          <p:nvPr/>
        </p:nvSpPr>
        <p:spPr>
          <a:xfrm>
            <a:off x="4983620" y="1202923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4947616" y="11874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55105D6E-1D94-4A59-90E1-104030525A8C}"/>
              </a:ext>
            </a:extLst>
          </p:cNvPr>
          <p:cNvCxnSpPr>
            <a:cxnSpLocks/>
          </p:cNvCxnSpPr>
          <p:nvPr/>
        </p:nvCxnSpPr>
        <p:spPr>
          <a:xfrm>
            <a:off x="3334334" y="1938568"/>
            <a:ext cx="107961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r="29594"/>
          <a:stretch/>
        </p:blipFill>
        <p:spPr>
          <a:xfrm>
            <a:off x="4283968" y="3379208"/>
            <a:ext cx="4525062" cy="8473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>
            <a:off x="6568190" y="3708586"/>
            <a:ext cx="792088" cy="14401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244574"/>
            <a:ext cx="4525062" cy="197573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Rettangolo arrotondato 14"/>
          <p:cNvSpPr/>
          <p:nvPr/>
        </p:nvSpPr>
        <p:spPr>
          <a:xfrm>
            <a:off x="373716" y="3673882"/>
            <a:ext cx="3310146" cy="12350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00597" y="370858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proseguire 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e seleziona gli insegnamenti fino al raggiungimento dei CFU richiesti.</a:t>
            </a:r>
          </a:p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Infine 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Conferma scelte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</a:p>
        </p:txBody>
      </p:sp>
      <p:sp>
        <p:nvSpPr>
          <p:cNvPr id="17" name="Ovale 16"/>
          <p:cNvSpPr/>
          <p:nvPr/>
        </p:nvSpPr>
        <p:spPr>
          <a:xfrm>
            <a:off x="193694" y="3461540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57690" y="34540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57162" y="3428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A6985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Cambio di indirizzo</a:t>
            </a:r>
          </a:p>
        </p:txBody>
      </p:sp>
    </p:spTree>
    <p:extLst>
      <p:ext uri="{BB962C8B-B14F-4D97-AF65-F5344CB8AC3E}">
        <p14:creationId xmlns:p14="http://schemas.microsoft.com/office/powerpoint/2010/main" val="49060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4143375" cy="45339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6" name="Rettangolo arrotondato 15"/>
          <p:cNvSpPr/>
          <p:nvPr/>
        </p:nvSpPr>
        <p:spPr>
          <a:xfrm>
            <a:off x="4910220" y="1954136"/>
            <a:ext cx="3310146" cy="7547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860032" y="1988840"/>
            <a:ext cx="336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proseguire clicca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Conferma piano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</p:txBody>
      </p:sp>
      <p:sp>
        <p:nvSpPr>
          <p:cNvPr id="18" name="Ovale 17"/>
          <p:cNvSpPr/>
          <p:nvPr/>
        </p:nvSpPr>
        <p:spPr>
          <a:xfrm>
            <a:off x="4730198" y="1741794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694194" y="172683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5105D6E-1D94-4A59-90E1-104030525A8C}"/>
              </a:ext>
            </a:extLst>
          </p:cNvPr>
          <p:cNvCxnSpPr>
            <a:cxnSpLocks/>
          </p:cNvCxnSpPr>
          <p:nvPr/>
        </p:nvCxnSpPr>
        <p:spPr>
          <a:xfrm>
            <a:off x="3315284" y="1954136"/>
            <a:ext cx="107961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>
            <a:off x="683568" y="5301208"/>
            <a:ext cx="792088" cy="14401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57162" y="3428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A6985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Cambio di indirizzo</a:t>
            </a:r>
          </a:p>
        </p:txBody>
      </p:sp>
    </p:spTree>
    <p:extLst>
      <p:ext uri="{BB962C8B-B14F-4D97-AF65-F5344CB8AC3E}">
        <p14:creationId xmlns:p14="http://schemas.microsoft.com/office/powerpoint/2010/main" val="9403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00117"/>
            <a:ext cx="4143375" cy="4105275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4910220" y="1954135"/>
            <a:ext cx="3310146" cy="12350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860032" y="1988840"/>
            <a:ext cx="336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vuoi inserire degli esami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sovrannumerari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prosegui la presentazione cliccando su «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Sovrannumerari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</p:txBody>
      </p:sp>
      <p:sp>
        <p:nvSpPr>
          <p:cNvPr id="11" name="Ovale 10"/>
          <p:cNvSpPr/>
          <p:nvPr/>
        </p:nvSpPr>
        <p:spPr>
          <a:xfrm>
            <a:off x="4730198" y="1741794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694194" y="17343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5105D6E-1D94-4A59-90E1-104030525A8C}"/>
              </a:ext>
            </a:extLst>
          </p:cNvPr>
          <p:cNvCxnSpPr>
            <a:cxnSpLocks/>
          </p:cNvCxnSpPr>
          <p:nvPr/>
        </p:nvCxnSpPr>
        <p:spPr>
          <a:xfrm>
            <a:off x="3275856" y="1244133"/>
            <a:ext cx="107961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AE3E641-1C98-4401-8535-2E4621B21FA1}"/>
              </a:ext>
            </a:extLst>
          </p:cNvPr>
          <p:cNvCxnSpPr>
            <a:cxnSpLocks/>
          </p:cNvCxnSpPr>
          <p:nvPr/>
        </p:nvCxnSpPr>
        <p:spPr>
          <a:xfrm>
            <a:off x="1403648" y="4797152"/>
            <a:ext cx="792088" cy="14401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arrotondato 14"/>
          <p:cNvSpPr/>
          <p:nvPr/>
        </p:nvSpPr>
        <p:spPr>
          <a:xfrm>
            <a:off x="1511661" y="5558442"/>
            <a:ext cx="6537790" cy="646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403648" y="5550964"/>
            <a:ext cx="675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concludere la presentazione clicca nuovamente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Conferma piano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e poi su «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Stampa piano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», salvando il file sul tuo dispositivo.</a:t>
            </a:r>
          </a:p>
        </p:txBody>
      </p:sp>
      <p:sp>
        <p:nvSpPr>
          <p:cNvPr id="21" name="Ovale 20"/>
          <p:cNvSpPr/>
          <p:nvPr/>
        </p:nvSpPr>
        <p:spPr>
          <a:xfrm>
            <a:off x="1331639" y="5346100"/>
            <a:ext cx="360040" cy="35437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1295635" y="533862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57162" y="3428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A6985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Cambio di indirizzo</a:t>
            </a:r>
          </a:p>
        </p:txBody>
      </p:sp>
    </p:spTree>
    <p:extLst>
      <p:ext uri="{BB962C8B-B14F-4D97-AF65-F5344CB8AC3E}">
        <p14:creationId xmlns:p14="http://schemas.microsoft.com/office/powerpoint/2010/main" val="4135922555"/>
      </p:ext>
    </p:extLst>
  </p:cSld>
  <p:clrMapOvr>
    <a:masterClrMapping/>
  </p:clrMapOvr>
</p:sld>
</file>

<file path=ppt/theme/theme1.xml><?xml version="1.0" encoding="utf-8"?>
<a:theme xmlns:a="http://schemas.openxmlformats.org/drawingml/2006/main" name="Separato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6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eparato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Pagina inter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8B3A84-84F5-422C-B7E1-508049556F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 modello</Template>
  <TotalTime>14944</TotalTime>
  <Words>292</Words>
  <Application>Microsoft Office PowerPoint</Application>
  <PresentationFormat>Presentazione su schermo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15</vt:i4>
      </vt:variant>
      <vt:variant>
        <vt:lpstr>Titoli diapositive</vt:lpstr>
      </vt:variant>
      <vt:variant>
        <vt:i4>8</vt:i4>
      </vt:variant>
    </vt:vector>
  </HeadingPairs>
  <TitlesOfParts>
    <vt:vector size="26" baseType="lpstr">
      <vt:lpstr>Arial</vt:lpstr>
      <vt:lpstr>Calibri</vt:lpstr>
      <vt:lpstr>Georgia</vt:lpstr>
      <vt:lpstr>Separatore</vt:lpstr>
      <vt:lpstr>Pagina interna 1</vt:lpstr>
      <vt:lpstr>1_Pagina interna 1</vt:lpstr>
      <vt:lpstr>2_Pagina interna 1</vt:lpstr>
      <vt:lpstr>3_Pagina interna 1</vt:lpstr>
      <vt:lpstr>6_Pagina interna 1</vt:lpstr>
      <vt:lpstr>1_Separatore</vt:lpstr>
      <vt:lpstr>7_Pagina interna 1</vt:lpstr>
      <vt:lpstr>4_Pagina interna 1</vt:lpstr>
      <vt:lpstr>5_Pagina interna 1</vt:lpstr>
      <vt:lpstr>3_Cover</vt:lpstr>
      <vt:lpstr>8_Pagina interna 1</vt:lpstr>
      <vt:lpstr>9_Pagina interna 1</vt:lpstr>
      <vt:lpstr>16_Pagina interna 1</vt:lpstr>
      <vt:lpstr>10_Pagina interna 1</vt:lpstr>
      <vt:lpstr> Presentazione Piano Studi  Lettere e filosofia - Filologia Moderna e Filosofia  Cambio indirizzo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Mantegazza Magda</dc:creator>
  <cp:lastModifiedBy>Parati Oreste</cp:lastModifiedBy>
  <cp:revision>782</cp:revision>
  <cp:lastPrinted>2022-01-18T08:26:48Z</cp:lastPrinted>
  <dcterms:created xsi:type="dcterms:W3CDTF">2020-11-02T20:34:52Z</dcterms:created>
  <dcterms:modified xsi:type="dcterms:W3CDTF">2024-09-18T07:31:12Z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