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5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7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8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9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10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11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1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1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14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2"/>
    <p:sldMasterId id="2147483683" r:id="rId3"/>
    <p:sldMasterId id="2147483698" r:id="rId4"/>
    <p:sldMasterId id="2147483702" r:id="rId5"/>
    <p:sldMasterId id="2147483708" r:id="rId6"/>
    <p:sldMasterId id="2147483713" r:id="rId7"/>
    <p:sldMasterId id="2147483717" r:id="rId8"/>
    <p:sldMasterId id="2147483720" r:id="rId9"/>
    <p:sldMasterId id="2147483724" r:id="rId10"/>
    <p:sldMasterId id="2147483728" r:id="rId11"/>
    <p:sldMasterId id="2147483732" r:id="rId12"/>
    <p:sldMasterId id="2147483735" r:id="rId13"/>
    <p:sldMasterId id="2147483739" r:id="rId14"/>
    <p:sldMasterId id="2147483743" r:id="rId15"/>
    <p:sldMasterId id="2147483747" r:id="rId16"/>
  </p:sldMasterIdLst>
  <p:notesMasterIdLst>
    <p:notesMasterId r:id="rId22"/>
  </p:notesMasterIdLst>
  <p:handoutMasterIdLst>
    <p:handoutMasterId r:id="rId23"/>
  </p:handoutMasterIdLst>
  <p:sldIdLst>
    <p:sldId id="497" r:id="rId17"/>
    <p:sldId id="537" r:id="rId18"/>
    <p:sldId id="538" r:id="rId19"/>
    <p:sldId id="539" r:id="rId20"/>
    <p:sldId id="541" r:id="rId21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toli Gabriele" initials="MG" lastIdx="1" clrIdx="0">
    <p:extLst>
      <p:ext uri="{19B8F6BF-5375-455C-9EA6-DF929625EA0E}">
        <p15:presenceInfo xmlns:p15="http://schemas.microsoft.com/office/powerpoint/2012/main" userId="S-1-5-21-329068152-651377827-1801674531-48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0000"/>
    <a:srgbClr val="3A6985"/>
    <a:srgbClr val="F9F9F9"/>
    <a:srgbClr val="FFFF66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93883" autoAdjust="0"/>
  </p:normalViewPr>
  <p:slideViewPr>
    <p:cSldViewPr>
      <p:cViewPr varScale="1">
        <p:scale>
          <a:sx n="104" d="100"/>
          <a:sy n="104" d="100"/>
        </p:scale>
        <p:origin x="21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7.xml"/><Relationship Id="rId13" Type="http://schemas.openxmlformats.org/officeDocument/2006/relationships/slideMaster" Target="slideMasters/slideMaster12.xml"/><Relationship Id="rId18" Type="http://schemas.openxmlformats.org/officeDocument/2006/relationships/slide" Target="slides/slide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5.xml"/><Relationship Id="rId7" Type="http://schemas.openxmlformats.org/officeDocument/2006/relationships/slideMaster" Target="slideMasters/slideMaster6.xml"/><Relationship Id="rId12" Type="http://schemas.openxmlformats.org/officeDocument/2006/relationships/slideMaster" Target="slideMasters/slideMaster11.xml"/><Relationship Id="rId17" Type="http://schemas.openxmlformats.org/officeDocument/2006/relationships/slide" Target="slides/slide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Master" Target="slideMasters/slideMaster15.xml"/><Relationship Id="rId20" Type="http://schemas.openxmlformats.org/officeDocument/2006/relationships/slide" Target="slides/slide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5.xml"/><Relationship Id="rId11" Type="http://schemas.openxmlformats.org/officeDocument/2006/relationships/slideMaster" Target="slideMasters/slideMaster10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4.xml"/><Relationship Id="rId15" Type="http://schemas.openxmlformats.org/officeDocument/2006/relationships/slideMaster" Target="slideMasters/slideMaster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9.xml"/><Relationship Id="rId19" Type="http://schemas.openxmlformats.org/officeDocument/2006/relationships/slide" Target="slides/slide3.xml"/><Relationship Id="rId4" Type="http://schemas.openxmlformats.org/officeDocument/2006/relationships/slideMaster" Target="slideMasters/slideMaster3.xml"/><Relationship Id="rId9" Type="http://schemas.openxmlformats.org/officeDocument/2006/relationships/slideMaster" Target="slideMasters/slideMaster8.xml"/><Relationship Id="rId14" Type="http://schemas.openxmlformats.org/officeDocument/2006/relationships/slideMaster" Target="slideMasters/slideMaster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t-IT" sz="1200"/>
            </a:lvl1pPr>
          </a:lstStyle>
          <a:p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t-IT" sz="1200"/>
            </a:lvl1pPr>
          </a:lstStyle>
          <a:p>
            <a:fld id="{D83FDC75-7F73-4A4A-A77C-09AADF00E0EA}" type="datetimeFigureOut">
              <a:rPr lang="it-IT" smtClean="0"/>
              <a:pPr/>
              <a:t>28/05/2026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t-IT" sz="1200"/>
            </a:lvl1pPr>
          </a:lstStyle>
          <a:p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t-IT" sz="1200"/>
            </a:lvl1pPr>
          </a:lstStyle>
          <a:p>
            <a:fld id="{459226BF-1F13-42D3-80DC-373E7ADD1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6508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t-IT"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t-IT" sz="1200"/>
            </a:lvl1pPr>
          </a:lstStyle>
          <a:p>
            <a:fld id="{48AEF76B-3757-4A0B-AF93-28494465C1DD}" type="datetimeFigureOut">
              <a:pPr/>
              <a:t>28/05/2026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t-IT"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t-IT" sz="1200"/>
            </a:lvl1pPr>
          </a:lstStyle>
          <a:p>
            <a:fld id="{75693FD4-8F83-4EF7-AC3F-0DC0388986B0}" type="slidenum"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7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693FD4-8F83-4EF7-AC3F-0DC0388986B0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3016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F411A9-ACEF-4841-B678-DDD4137299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4497" y="2741476"/>
            <a:ext cx="8507983" cy="1656184"/>
          </a:xfrm>
          <a:prstGeom prst="rect">
            <a:avLst/>
          </a:prstGeom>
        </p:spPr>
        <p:txBody>
          <a:bodyPr anchor="b"/>
          <a:lstStyle>
            <a:lvl1pPr>
              <a:defRPr sz="27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Titolo capitolo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D4ADF1-376E-4D1E-A69D-F35F1BEDD7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4496" y="4509120"/>
            <a:ext cx="8507983" cy="916378"/>
          </a:xfrm>
        </p:spPr>
        <p:txBody>
          <a:bodyPr>
            <a:normAutofit/>
          </a:bodyPr>
          <a:lstStyle>
            <a:lvl1pPr marL="0" indent="0">
              <a:buNone/>
              <a:defRPr sz="2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Sottotitolo/testo capitolo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99CEC1-6774-47A8-B4EC-E5B7C092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5080" y="6511002"/>
            <a:ext cx="2057400" cy="337741"/>
          </a:xfrm>
        </p:spPr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895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084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3679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1887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6911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9244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7" y="1268762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7250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3170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3" y="6503205"/>
            <a:ext cx="504056" cy="365125"/>
          </a:xfrm>
        </p:spPr>
        <p:txBody>
          <a:bodyPr/>
          <a:lstStyle>
            <a:lvl1pPr>
              <a:defRPr sz="675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2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4024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F411A9-ACEF-4841-B678-DDD4137299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4498" y="2741476"/>
            <a:ext cx="8507983" cy="1656184"/>
          </a:xfrm>
          <a:prstGeom prst="rect">
            <a:avLst/>
          </a:prstGeom>
        </p:spPr>
        <p:txBody>
          <a:bodyPr anchor="b"/>
          <a:lstStyle>
            <a:lvl1pPr>
              <a:defRPr sz="2025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Titolo capitolo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D4ADF1-376E-4D1E-A69D-F35F1BEDD7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4497" y="4509120"/>
            <a:ext cx="8507983" cy="916378"/>
          </a:xfrm>
        </p:spPr>
        <p:txBody>
          <a:bodyPr>
            <a:normAutofit/>
          </a:bodyPr>
          <a:lstStyle>
            <a:lvl1pPr marL="0" indent="0">
              <a:buNone/>
              <a:defRPr sz="172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Sottotitolo/testo capitolo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99CEC1-6774-47A8-B4EC-E5B7C092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5080" y="6511004"/>
            <a:ext cx="2057400" cy="337741"/>
          </a:xfrm>
        </p:spPr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110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5B749BA-FF20-45E6-8264-F62471FE2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192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5B749BA-FF20-45E6-8264-F62471FE2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067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7" y="1268762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6963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40529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3" y="6503205"/>
            <a:ext cx="504056" cy="365125"/>
          </a:xfrm>
        </p:spPr>
        <p:txBody>
          <a:bodyPr/>
          <a:lstStyle>
            <a:lvl1pPr>
              <a:defRPr sz="675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2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28160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71675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92848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2249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19195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90136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68580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C79D01-020C-4518-B94E-C92AD53197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3538" y="2420891"/>
            <a:ext cx="6858000" cy="575641"/>
          </a:xfrm>
          <a:prstGeom prst="rect">
            <a:avLst/>
          </a:prstGeom>
        </p:spPr>
        <p:txBody>
          <a:bodyPr anchor="b"/>
          <a:lstStyle>
            <a:lvl1pPr algn="l">
              <a:defRPr sz="30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Area/Funzione proponente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A78231A-1C7E-4822-BB12-7F46B4D3FF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13538" y="3140968"/>
            <a:ext cx="6858000" cy="7920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dirty="0"/>
              <a:t>Report al gg/mm/aa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A51217-E3A5-4E3D-A11A-04F1ED455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475635"/>
            <a:ext cx="3086100" cy="337741"/>
          </a:xfrm>
        </p:spPr>
        <p:txBody>
          <a:bodyPr/>
          <a:lstStyle/>
          <a:p>
            <a:r>
              <a:rPr lang="it-IT"/>
              <a:t>Funzione Gestione Carriera e Servizi agli Studenti   -   Report al 30 novembre 2021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6B7012-B5B4-4E91-9E03-C64DF774E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5080" y="6475634"/>
            <a:ext cx="2057400" cy="337742"/>
          </a:xfrm>
        </p:spPr>
        <p:txBody>
          <a:bodyPr/>
          <a:lstStyle/>
          <a:p>
            <a:fld id="{3AAD3640-1200-45DB-AEE9-3D422C4C420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711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28371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F411A9-ACEF-4841-B678-DDD4137299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4497" y="2741476"/>
            <a:ext cx="8507983" cy="1656184"/>
          </a:xfrm>
          <a:prstGeom prst="rect">
            <a:avLst/>
          </a:prstGeom>
        </p:spPr>
        <p:txBody>
          <a:bodyPr anchor="b"/>
          <a:lstStyle>
            <a:lvl1pPr>
              <a:defRPr sz="27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Titolo capitolo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D4ADF1-376E-4D1E-A69D-F35F1BEDD7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4496" y="4509120"/>
            <a:ext cx="8507983" cy="916378"/>
          </a:xfrm>
        </p:spPr>
        <p:txBody>
          <a:bodyPr>
            <a:normAutofit/>
          </a:bodyPr>
          <a:lstStyle>
            <a:lvl1pPr marL="0" indent="0">
              <a:buNone/>
              <a:defRPr sz="2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Sottotitolo/testo capitolo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99CEC1-6774-47A8-B4EC-E5B7C092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5080" y="6511002"/>
            <a:ext cx="2057400" cy="337741"/>
          </a:xfrm>
        </p:spPr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509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15893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31095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86778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28677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83317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79106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03314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19562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714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00182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 30 settembre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91831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 30 settembre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514898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 30 settembre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116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549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123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226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85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457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jp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3.jp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2.jpg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2.jpg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2.jp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2.jpg"/><Relationship Id="rId4" Type="http://schemas.openxmlformats.org/officeDocument/2006/relationships/theme" Target="../theme/theme15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jp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.jp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jpg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jpg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1753780-4B5C-46C5-9A60-6F9DB882B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701" y="2708920"/>
            <a:ext cx="8476780" cy="2506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41E2AE-F643-4959-AED2-FA970A19C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080" y="6519240"/>
            <a:ext cx="20574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CDA79F-33A7-42EB-8C33-64E639F9CDC1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9B926BA-3D05-477B-A51C-44D480FAD5C0}"/>
              </a:ext>
            </a:extLst>
          </p:cNvPr>
          <p:cNvSpPr txBox="1">
            <a:spLocks/>
          </p:cNvSpPr>
          <p:nvPr userDrawn="1"/>
        </p:nvSpPr>
        <p:spPr>
          <a:xfrm>
            <a:off x="2843808" y="6503783"/>
            <a:ext cx="30861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ctr" defTabSz="914400" rtl="0" eaLnBrk="1" latinLnBrk="0" hangingPunct="1">
              <a:defRPr lang="it-IT" sz="9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Funzione Gestione Carriera e Servizi agli Studenti </a:t>
            </a:r>
          </a:p>
        </p:txBody>
      </p:sp>
    </p:spTree>
    <p:extLst>
      <p:ext uri="{BB962C8B-B14F-4D97-AF65-F5344CB8AC3E}">
        <p14:creationId xmlns:p14="http://schemas.microsoft.com/office/powerpoint/2010/main" val="201339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5" r:id="rId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7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375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B7D796-1462-41B2-A0E9-2AB01101BA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3538" y="6453336"/>
            <a:ext cx="20574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B926BA-3D05-477B-A51C-44D480FAD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53336"/>
            <a:ext cx="30861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C774C8-4C4B-43E1-BBDE-603C1D3911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080" y="6453336"/>
            <a:ext cx="20574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AD3640-1200-45DB-AEE9-3D422C4C420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508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529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272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83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 30 settembre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02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054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5" r:id="rId2"/>
    <p:sldLayoutId id="2147483684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736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700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730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4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063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</p:sldLayoutIdLst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135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1753780-4B5C-46C5-9A60-6F9DB882B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701" y="2708920"/>
            <a:ext cx="8476780" cy="2506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41E2AE-F643-4959-AED2-FA970A19C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080" y="6519242"/>
            <a:ext cx="20574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CDA79F-33A7-42EB-8C33-64E639F9CDC1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9B926BA-3D05-477B-A51C-44D480FAD5C0}"/>
              </a:ext>
            </a:extLst>
          </p:cNvPr>
          <p:cNvSpPr txBox="1">
            <a:spLocks/>
          </p:cNvSpPr>
          <p:nvPr userDrawn="1"/>
        </p:nvSpPr>
        <p:spPr>
          <a:xfrm>
            <a:off x="2843808" y="6503785"/>
            <a:ext cx="3086100" cy="33774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it-IT"/>
            </a:defPPr>
            <a:lvl1pPr marL="0" algn="ctr" defTabSz="914400" rtl="0" eaLnBrk="1" latinLnBrk="0" hangingPunct="1">
              <a:defRPr lang="it-IT" sz="9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675" dirty="0"/>
              <a:t>Funzione Gestione Carriera e Servizi agli Studenti </a:t>
            </a:r>
          </a:p>
        </p:txBody>
      </p:sp>
    </p:spTree>
    <p:extLst>
      <p:ext uri="{BB962C8B-B14F-4D97-AF65-F5344CB8AC3E}">
        <p14:creationId xmlns:p14="http://schemas.microsoft.com/office/powerpoint/2010/main" val="42308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2025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4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519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</p:sldLayoutIdLst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135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236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3F30BD1-A295-456E-8773-C1CE24CA0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AD3640-1200-45DB-AEE9-3D422C4C4202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D8EAEA7-31C9-4960-BFC5-C7617B1E03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536" y="3645024"/>
            <a:ext cx="8010128" cy="559977"/>
          </a:xfrm>
        </p:spPr>
        <p:txBody>
          <a:bodyPr>
            <a:noAutofit/>
          </a:bodyPr>
          <a:lstStyle/>
          <a:p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cs typeface="Arial" panose="020B0604020202020204" pitchFamily="34" charset="0"/>
              </a:rPr>
              <a:t>Presentazione Piano Studi</a:t>
            </a:r>
            <a:br>
              <a:rPr lang="it-IT" sz="2800" dirty="0">
                <a:cs typeface="Arial" panose="020B0604020202020204" pitchFamily="34" charset="0"/>
              </a:rPr>
            </a:br>
            <a:br>
              <a:rPr lang="it-IT" sz="2800" b="1" dirty="0">
                <a:cs typeface="Arial" panose="020B0604020202020204" pitchFamily="34" charset="0"/>
              </a:rPr>
            </a:br>
            <a:r>
              <a:rPr lang="it-IT" sz="2800" i="1" dirty="0">
                <a:cs typeface="Arial" panose="020B0604020202020204" pitchFamily="34" charset="0"/>
              </a:rPr>
              <a:t>Scienze linguistiche</a:t>
            </a:r>
            <a:b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cs typeface="Arial" panose="020B0604020202020204" pitchFamily="34" charset="0"/>
              </a:rPr>
              <a:t>Cambio curriculum e lingua (studenti 1° anno)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BBC5901C-F0B3-4906-B462-E584B53288D6}"/>
              </a:ext>
            </a:extLst>
          </p:cNvPr>
          <p:cNvSpPr txBox="1">
            <a:spLocks/>
          </p:cNvSpPr>
          <p:nvPr/>
        </p:nvSpPr>
        <p:spPr>
          <a:xfrm>
            <a:off x="1547664" y="5408000"/>
            <a:ext cx="6858000" cy="396841"/>
          </a:xfrm>
          <a:prstGeom prst="rect">
            <a:avLst/>
          </a:prstGeom>
        </p:spPr>
        <p:txBody>
          <a:bodyPr anchor="b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00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943DB650-BE59-471C-8C6B-8D44214F9A9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/>
          <a:lstStyle/>
          <a:p>
            <a:pPr lvl="0" algn="l">
              <a:defRPr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Funzione Gestione Carriera e Servizi agli Studenti </a:t>
            </a:r>
          </a:p>
        </p:txBody>
      </p:sp>
    </p:spTree>
    <p:extLst>
      <p:ext uri="{BB962C8B-B14F-4D97-AF65-F5344CB8AC3E}">
        <p14:creationId xmlns:p14="http://schemas.microsoft.com/office/powerpoint/2010/main" val="2604816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6900" y="3047905"/>
            <a:ext cx="4229100" cy="339090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9EDE84E-5562-4169-8BB6-326B5C3200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4B5E3D-EB76-4B6C-A0E9-432880C2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Funzione Gestione Carriera e Servizi agli Studenti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331183B-7E2B-4D01-8817-3647DD139F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39" y="1180806"/>
            <a:ext cx="5048250" cy="229552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CA01A245-455F-499B-9C3C-70E465700A61}"/>
              </a:ext>
            </a:extLst>
          </p:cNvPr>
          <p:cNvCxnSpPr/>
          <p:nvPr/>
        </p:nvCxnSpPr>
        <p:spPr>
          <a:xfrm>
            <a:off x="3973586" y="2132856"/>
            <a:ext cx="90009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25D81370-6E43-4DA9-AE20-E2E2E87ACDB1}"/>
              </a:ext>
            </a:extLst>
          </p:cNvPr>
          <p:cNvCxnSpPr>
            <a:cxnSpLocks/>
          </p:cNvCxnSpPr>
          <p:nvPr/>
        </p:nvCxnSpPr>
        <p:spPr>
          <a:xfrm>
            <a:off x="1728192" y="2354544"/>
            <a:ext cx="576064" cy="109145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15E9876F-C460-46FE-93FC-4D897D5BD8BF}"/>
              </a:ext>
            </a:extLst>
          </p:cNvPr>
          <p:cNvCxnSpPr/>
          <p:nvPr/>
        </p:nvCxnSpPr>
        <p:spPr>
          <a:xfrm>
            <a:off x="7735963" y="3861048"/>
            <a:ext cx="940493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437D4B2C-1D37-4221-93BD-35D693D49077}"/>
              </a:ext>
            </a:extLst>
          </p:cNvPr>
          <p:cNvCxnSpPr>
            <a:cxnSpLocks/>
          </p:cNvCxnSpPr>
          <p:nvPr/>
        </p:nvCxnSpPr>
        <p:spPr>
          <a:xfrm>
            <a:off x="4814265" y="3945383"/>
            <a:ext cx="576064" cy="109145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arrotondato 1"/>
          <p:cNvSpPr/>
          <p:nvPr/>
        </p:nvSpPr>
        <p:spPr>
          <a:xfrm>
            <a:off x="5325916" y="1673929"/>
            <a:ext cx="3310146" cy="6806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5325915" y="1673929"/>
            <a:ext cx="3310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Per iniziare la procedura clicca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Inserisci/Modifica piano studi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</a:p>
        </p:txBody>
      </p:sp>
      <p:sp>
        <p:nvSpPr>
          <p:cNvPr id="9" name="Ovale 8"/>
          <p:cNvSpPr/>
          <p:nvPr/>
        </p:nvSpPr>
        <p:spPr>
          <a:xfrm>
            <a:off x="5145894" y="1461587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174305" y="145410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50629" y="326047"/>
            <a:ext cx="7138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A6985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Cambio curriculum e lingua (studenti 1° anno)</a:t>
            </a:r>
          </a:p>
        </p:txBody>
      </p:sp>
      <p:sp>
        <p:nvSpPr>
          <p:cNvPr id="16" name="Rettangolo arrotondato 15"/>
          <p:cNvSpPr/>
          <p:nvPr/>
        </p:nvSpPr>
        <p:spPr>
          <a:xfrm>
            <a:off x="321075" y="4326903"/>
            <a:ext cx="3310146" cy="47024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/>
          <p:cNvSpPr txBox="1"/>
          <p:nvPr/>
        </p:nvSpPr>
        <p:spPr>
          <a:xfrm>
            <a:off x="270887" y="4374023"/>
            <a:ext cx="3310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Clicca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Scelta curriculum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</a:p>
        </p:txBody>
      </p:sp>
      <p:sp>
        <p:nvSpPr>
          <p:cNvPr id="18" name="Ovale 17"/>
          <p:cNvSpPr/>
          <p:nvPr/>
        </p:nvSpPr>
        <p:spPr>
          <a:xfrm>
            <a:off x="141053" y="4114561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/>
          <p:cNvSpPr txBox="1"/>
          <p:nvPr/>
        </p:nvSpPr>
        <p:spPr>
          <a:xfrm>
            <a:off x="169464" y="4107083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6204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5700" y="2398278"/>
            <a:ext cx="3209925" cy="11811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40" y="1167898"/>
            <a:ext cx="4628200" cy="384087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4B5E3D-EB76-4B6C-A0E9-432880C2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Funzione Gestione Carriera e Servizi agli Studenti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7AE3E641-1C98-4401-8535-2E4621B21FA1}"/>
              </a:ext>
            </a:extLst>
          </p:cNvPr>
          <p:cNvCxnSpPr>
            <a:cxnSpLocks/>
          </p:cNvCxnSpPr>
          <p:nvPr/>
        </p:nvCxnSpPr>
        <p:spPr>
          <a:xfrm>
            <a:off x="1209444" y="3861048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21CE6DFF-DBFF-41FD-8F55-1605648D18EA}"/>
              </a:ext>
            </a:extLst>
          </p:cNvPr>
          <p:cNvCxnSpPr>
            <a:cxnSpLocks/>
          </p:cNvCxnSpPr>
          <p:nvPr/>
        </p:nvCxnSpPr>
        <p:spPr>
          <a:xfrm flipH="1">
            <a:off x="3026043" y="4050522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e 17">
            <a:extLst>
              <a:ext uri="{FF2B5EF4-FFF2-40B4-BE49-F238E27FC236}">
                <a16:creationId xmlns:a16="http://schemas.microsoft.com/office/drawing/2014/main" id="{D5B42A4B-3E34-4D30-8EBE-F8F18F936913}"/>
              </a:ext>
            </a:extLst>
          </p:cNvPr>
          <p:cNvSpPr/>
          <p:nvPr/>
        </p:nvSpPr>
        <p:spPr>
          <a:xfrm>
            <a:off x="2439454" y="4260673"/>
            <a:ext cx="982633" cy="227321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2" name="Elemento grafico 21" descr="Lente di ingrandimento">
            <a:extLst>
              <a:ext uri="{FF2B5EF4-FFF2-40B4-BE49-F238E27FC236}">
                <a16:creationId xmlns:a16="http://schemas.microsoft.com/office/drawing/2014/main" id="{D0619E84-5588-4AEC-95FF-90BFE821157C}"/>
              </a:ext>
            </a:extLst>
          </p:cNvPr>
          <p:cNvPicPr>
            <a:picLocks noChangeAspect="1"/>
          </p:cNvPicPr>
          <p:nvPr/>
        </p:nvPicPr>
        <p:blipFill>
          <a:blip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93420" y="2273519"/>
            <a:ext cx="554360" cy="554360"/>
          </a:xfrm>
          <a:prstGeom prst="rect">
            <a:avLst/>
          </a:prstGeom>
          <a:solidFill>
            <a:schemeClr val="bg1"/>
          </a:solidFill>
        </p:spPr>
      </p:pic>
      <p:cxnSp>
        <p:nvCxnSpPr>
          <p:cNvPr id="23" name="Connettore 2 22">
            <a:extLst>
              <a:ext uri="{FF2B5EF4-FFF2-40B4-BE49-F238E27FC236}">
                <a16:creationId xmlns:a16="http://schemas.microsoft.com/office/drawing/2014/main" id="{AEB0A7CE-25DA-435D-B8C2-767A82B31957}"/>
              </a:ext>
            </a:extLst>
          </p:cNvPr>
          <p:cNvCxnSpPr>
            <a:cxnSpLocks/>
          </p:cNvCxnSpPr>
          <p:nvPr/>
        </p:nvCxnSpPr>
        <p:spPr>
          <a:xfrm flipH="1">
            <a:off x="7978715" y="2586493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arrotondato 10"/>
          <p:cNvSpPr/>
          <p:nvPr/>
        </p:nvSpPr>
        <p:spPr>
          <a:xfrm>
            <a:off x="5505510" y="1344564"/>
            <a:ext cx="3310146" cy="9704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455322" y="1379268"/>
            <a:ext cx="3360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questo punto scegli dai menù a tendina il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Curriculum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 e/o le 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lingue di interesse</a:t>
            </a:r>
          </a:p>
        </p:txBody>
      </p:sp>
      <p:sp>
        <p:nvSpPr>
          <p:cNvPr id="13" name="Ovale 12"/>
          <p:cNvSpPr/>
          <p:nvPr/>
        </p:nvSpPr>
        <p:spPr>
          <a:xfrm>
            <a:off x="5325488" y="1132222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/>
        </p:nvSpPr>
        <p:spPr>
          <a:xfrm>
            <a:off x="5353899" y="11247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</a:t>
            </a:r>
          </a:p>
        </p:txBody>
      </p:sp>
      <p:sp>
        <p:nvSpPr>
          <p:cNvPr id="19" name="Rettangolo arrotondato 18"/>
          <p:cNvSpPr/>
          <p:nvPr/>
        </p:nvSpPr>
        <p:spPr>
          <a:xfrm>
            <a:off x="371553" y="5389075"/>
            <a:ext cx="3310146" cy="7306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321365" y="5423779"/>
            <a:ext cx="3360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Per proseguire clicca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Conferma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</a:p>
        </p:txBody>
      </p:sp>
      <p:sp>
        <p:nvSpPr>
          <p:cNvPr id="24" name="Ovale 23"/>
          <p:cNvSpPr/>
          <p:nvPr/>
        </p:nvSpPr>
        <p:spPr>
          <a:xfrm>
            <a:off x="191531" y="5176733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219942" y="516925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</a:t>
            </a:r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CA01A245-455F-499B-9C3C-70E465700A61}"/>
              </a:ext>
            </a:extLst>
          </p:cNvPr>
          <p:cNvCxnSpPr/>
          <p:nvPr/>
        </p:nvCxnSpPr>
        <p:spPr>
          <a:xfrm>
            <a:off x="3973586" y="2060848"/>
            <a:ext cx="90009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Immagin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3899" y="3614800"/>
            <a:ext cx="3221726" cy="1933575"/>
          </a:xfrm>
          <a:prstGeom prst="rect">
            <a:avLst/>
          </a:prstGeom>
          <a:ln>
            <a:solidFill>
              <a:srgbClr val="C00000"/>
            </a:solidFill>
          </a:ln>
        </p:spPr>
      </p:pic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AEB0A7CE-25DA-435D-B8C2-767A82B31957}"/>
              </a:ext>
            </a:extLst>
          </p:cNvPr>
          <p:cNvCxnSpPr>
            <a:cxnSpLocks/>
          </p:cNvCxnSpPr>
          <p:nvPr/>
        </p:nvCxnSpPr>
        <p:spPr>
          <a:xfrm flipH="1">
            <a:off x="8014022" y="3817244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29"/>
          <p:cNvSpPr txBox="1"/>
          <p:nvPr/>
        </p:nvSpPr>
        <p:spPr>
          <a:xfrm>
            <a:off x="50629" y="326047"/>
            <a:ext cx="7138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A6985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Cambio curriculum e lingua (studenti 1° anno)</a:t>
            </a:r>
          </a:p>
        </p:txBody>
      </p:sp>
    </p:spTree>
    <p:extLst>
      <p:ext uri="{BB962C8B-B14F-4D97-AF65-F5344CB8AC3E}">
        <p14:creationId xmlns:p14="http://schemas.microsoft.com/office/powerpoint/2010/main" val="3468379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4B5E3D-EB76-4B6C-A0E9-432880C2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Funzione Gestione Carriera e Servizi agli Studenti</a:t>
            </a:r>
          </a:p>
        </p:txBody>
      </p:sp>
      <p:sp>
        <p:nvSpPr>
          <p:cNvPr id="11" name="Rettangolo arrotondato 10"/>
          <p:cNvSpPr/>
          <p:nvPr/>
        </p:nvSpPr>
        <p:spPr>
          <a:xfrm>
            <a:off x="5505510" y="1344564"/>
            <a:ext cx="3310146" cy="9704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455322" y="1379268"/>
            <a:ext cx="3360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Prosegui la presentazione cliccando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Conferma scelte/Prosegui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5325488" y="1132222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/>
        </p:nvSpPr>
        <p:spPr>
          <a:xfrm>
            <a:off x="5353899" y="11247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96752"/>
            <a:ext cx="4162425" cy="33718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cxnSp>
        <p:nvCxnSpPr>
          <p:cNvPr id="30" name="Connettore diritto 29">
            <a:extLst>
              <a:ext uri="{FF2B5EF4-FFF2-40B4-BE49-F238E27FC236}">
                <a16:creationId xmlns:a16="http://schemas.microsoft.com/office/drawing/2014/main" id="{CA01A245-455F-499B-9C3C-70E465700A61}"/>
              </a:ext>
            </a:extLst>
          </p:cNvPr>
          <p:cNvCxnSpPr/>
          <p:nvPr/>
        </p:nvCxnSpPr>
        <p:spPr>
          <a:xfrm>
            <a:off x="3429066" y="2011429"/>
            <a:ext cx="90009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>
            <a:extLst>
              <a:ext uri="{FF2B5EF4-FFF2-40B4-BE49-F238E27FC236}">
                <a16:creationId xmlns:a16="http://schemas.microsoft.com/office/drawing/2014/main" id="{7AE3E641-1C98-4401-8535-2E4621B21FA1}"/>
              </a:ext>
            </a:extLst>
          </p:cNvPr>
          <p:cNvCxnSpPr>
            <a:cxnSpLocks/>
          </p:cNvCxnSpPr>
          <p:nvPr/>
        </p:nvCxnSpPr>
        <p:spPr>
          <a:xfrm>
            <a:off x="692762" y="4141357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Immagin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712" y="2682652"/>
            <a:ext cx="4219575" cy="377190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55105D6E-1D94-4A59-90E1-104030525A8C}"/>
              </a:ext>
            </a:extLst>
          </p:cNvPr>
          <p:cNvCxnSpPr>
            <a:cxnSpLocks/>
          </p:cNvCxnSpPr>
          <p:nvPr/>
        </p:nvCxnSpPr>
        <p:spPr>
          <a:xfrm>
            <a:off x="7588165" y="3456942"/>
            <a:ext cx="1079611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>
            <a:extLst>
              <a:ext uri="{FF2B5EF4-FFF2-40B4-BE49-F238E27FC236}">
                <a16:creationId xmlns:a16="http://schemas.microsoft.com/office/drawing/2014/main" id="{7AE3E641-1C98-4401-8535-2E4621B21FA1}"/>
              </a:ext>
            </a:extLst>
          </p:cNvPr>
          <p:cNvCxnSpPr>
            <a:cxnSpLocks/>
          </p:cNvCxnSpPr>
          <p:nvPr/>
        </p:nvCxnSpPr>
        <p:spPr>
          <a:xfrm>
            <a:off x="5067885" y="6049230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ttangolo arrotondato 38"/>
          <p:cNvSpPr/>
          <p:nvPr/>
        </p:nvSpPr>
        <p:spPr>
          <a:xfrm>
            <a:off x="456693" y="5085991"/>
            <a:ext cx="3596403" cy="8055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0" name="CasellaDiTesto 39"/>
          <p:cNvSpPr txBox="1"/>
          <p:nvPr/>
        </p:nvSpPr>
        <p:spPr>
          <a:xfrm>
            <a:off x="456693" y="5183660"/>
            <a:ext cx="3636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Una volta scelti tutti gli insegnamenti clicca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Conferma piano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Ovale 40"/>
          <p:cNvSpPr/>
          <p:nvPr/>
        </p:nvSpPr>
        <p:spPr>
          <a:xfrm>
            <a:off x="295117" y="4920475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CasellaDiTesto 41"/>
          <p:cNvSpPr txBox="1"/>
          <p:nvPr/>
        </p:nvSpPr>
        <p:spPr>
          <a:xfrm>
            <a:off x="323528" y="491299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</a:t>
            </a:r>
          </a:p>
        </p:txBody>
      </p:sp>
      <p:sp>
        <p:nvSpPr>
          <p:cNvPr id="43" name="CasellaDiTesto 42"/>
          <p:cNvSpPr txBox="1"/>
          <p:nvPr/>
        </p:nvSpPr>
        <p:spPr>
          <a:xfrm>
            <a:off x="50629" y="326047"/>
            <a:ext cx="7138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A6985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Cambio curriculum e lingua (studenti 1° anno)</a:t>
            </a:r>
          </a:p>
        </p:txBody>
      </p:sp>
    </p:spTree>
    <p:extLst>
      <p:ext uri="{BB962C8B-B14F-4D97-AF65-F5344CB8AC3E}">
        <p14:creationId xmlns:p14="http://schemas.microsoft.com/office/powerpoint/2010/main" val="34098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704" y="1123328"/>
            <a:ext cx="4219575" cy="4010025"/>
          </a:xfrm>
          <a:prstGeom prst="rect">
            <a:avLst/>
          </a:prstGeom>
        </p:spPr>
      </p:pic>
      <p:sp>
        <p:nvSpPr>
          <p:cNvPr id="9" name="Rettangolo arrotondato 8"/>
          <p:cNvSpPr/>
          <p:nvPr/>
        </p:nvSpPr>
        <p:spPr>
          <a:xfrm>
            <a:off x="4910220" y="1954135"/>
            <a:ext cx="3310146" cy="12350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860032" y="1988840"/>
            <a:ext cx="33603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 vuoi inserire degli esami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sovrannumerari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prosegui la presentazione cliccando su «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Sovrannumerari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»</a:t>
            </a:r>
          </a:p>
        </p:txBody>
      </p:sp>
      <p:sp>
        <p:nvSpPr>
          <p:cNvPr id="11" name="Ovale 10"/>
          <p:cNvSpPr/>
          <p:nvPr/>
        </p:nvSpPr>
        <p:spPr>
          <a:xfrm>
            <a:off x="4730198" y="1741794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771568" y="172683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55105D6E-1D94-4A59-90E1-104030525A8C}"/>
              </a:ext>
            </a:extLst>
          </p:cNvPr>
          <p:cNvCxnSpPr>
            <a:cxnSpLocks/>
          </p:cNvCxnSpPr>
          <p:nvPr/>
        </p:nvCxnSpPr>
        <p:spPr>
          <a:xfrm>
            <a:off x="3433780" y="1920241"/>
            <a:ext cx="1079611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7AE3E641-1C98-4401-8535-2E4621B21FA1}"/>
              </a:ext>
            </a:extLst>
          </p:cNvPr>
          <p:cNvCxnSpPr>
            <a:cxnSpLocks/>
          </p:cNvCxnSpPr>
          <p:nvPr/>
        </p:nvCxnSpPr>
        <p:spPr>
          <a:xfrm>
            <a:off x="1619672" y="4725144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arrotondato 14"/>
          <p:cNvSpPr/>
          <p:nvPr/>
        </p:nvSpPr>
        <p:spPr>
          <a:xfrm>
            <a:off x="1928573" y="5607101"/>
            <a:ext cx="5433628" cy="6463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1928571" y="5607100"/>
            <a:ext cx="5169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 concludere la presentazione clicca su «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Stampa piano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» e salva il file sul tuo dispositivo</a:t>
            </a:r>
          </a:p>
        </p:txBody>
      </p:sp>
      <p:sp>
        <p:nvSpPr>
          <p:cNvPr id="21" name="Ovale 20"/>
          <p:cNvSpPr/>
          <p:nvPr/>
        </p:nvSpPr>
        <p:spPr>
          <a:xfrm>
            <a:off x="1748551" y="5394759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1799692" y="540077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50629" y="326047"/>
            <a:ext cx="7138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A6985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Cambio curriculum e lingua (studenti 1° anno)</a:t>
            </a:r>
          </a:p>
        </p:txBody>
      </p:sp>
    </p:spTree>
    <p:extLst>
      <p:ext uri="{BB962C8B-B14F-4D97-AF65-F5344CB8AC3E}">
        <p14:creationId xmlns:p14="http://schemas.microsoft.com/office/powerpoint/2010/main" val="1139424893"/>
      </p:ext>
    </p:extLst>
  </p:cSld>
  <p:clrMapOvr>
    <a:masterClrMapping/>
  </p:clrMapOvr>
</p:sld>
</file>

<file path=ppt/theme/theme1.xml><?xml version="1.0" encoding="utf-8"?>
<a:theme xmlns:a="http://schemas.openxmlformats.org/drawingml/2006/main" name="Separator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5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ov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8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9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16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10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6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Separator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4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98B3A84-84F5-422C-B7E1-508049556FA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44f471b-c90d-48ba-9261-bbb101e695d1}" enabled="1" method="Standard" siteId="{b94f7d74-81ff-44a9-b588-6682acc8577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pres modello</Template>
  <TotalTime>14920</TotalTime>
  <Words>198</Words>
  <Application>Microsoft Office PowerPoint</Application>
  <PresentationFormat>Presentazione su schermo (4:3)</PresentationFormat>
  <Paragraphs>28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15</vt:i4>
      </vt:variant>
      <vt:variant>
        <vt:lpstr>Titoli diapositive</vt:lpstr>
      </vt:variant>
      <vt:variant>
        <vt:i4>5</vt:i4>
      </vt:variant>
    </vt:vector>
  </HeadingPairs>
  <TitlesOfParts>
    <vt:vector size="23" baseType="lpstr">
      <vt:lpstr>Arial</vt:lpstr>
      <vt:lpstr>Calibri</vt:lpstr>
      <vt:lpstr>Georgia</vt:lpstr>
      <vt:lpstr>Separatore</vt:lpstr>
      <vt:lpstr>Pagina interna 1</vt:lpstr>
      <vt:lpstr>1_Pagina interna 1</vt:lpstr>
      <vt:lpstr>2_Pagina interna 1</vt:lpstr>
      <vt:lpstr>3_Pagina interna 1</vt:lpstr>
      <vt:lpstr>6_Pagina interna 1</vt:lpstr>
      <vt:lpstr>1_Separatore</vt:lpstr>
      <vt:lpstr>7_Pagina interna 1</vt:lpstr>
      <vt:lpstr>4_Pagina interna 1</vt:lpstr>
      <vt:lpstr>5_Pagina interna 1</vt:lpstr>
      <vt:lpstr>3_Cover</vt:lpstr>
      <vt:lpstr>8_Pagina interna 1</vt:lpstr>
      <vt:lpstr>9_Pagina interna 1</vt:lpstr>
      <vt:lpstr>16_Pagina interna 1</vt:lpstr>
      <vt:lpstr>10_Pagina interna 1</vt:lpstr>
      <vt:lpstr> Presentazione Piano Studi  Scienze linguistiche  Cambio curriculum e lingua (studenti 1° anno)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Mantegazza Magda</dc:creator>
  <cp:lastModifiedBy>Cazzaniga Elena</cp:lastModifiedBy>
  <cp:revision>773</cp:revision>
  <cp:lastPrinted>2022-01-18T08:26:48Z</cp:lastPrinted>
  <dcterms:created xsi:type="dcterms:W3CDTF">2020-11-02T20:34:52Z</dcterms:created>
  <dcterms:modified xsi:type="dcterms:W3CDTF">2026-05-28T09:19:14Z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TC016745579991</vt:lpwstr>
  </property>
</Properties>
</file>